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Lato"/>
      <p:regular r:id="rId42"/>
      <p:bold r:id="rId43"/>
      <p:italic r:id="rId44"/>
      <p:boldItalic r:id="rId45"/>
    </p:embeddedFont>
    <p:embeddedFont>
      <p:font typeface="Bunge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46" Type="http://schemas.openxmlformats.org/officeDocument/2006/relationships/font" Target="fonts/Bungee-regular.fntdata"/><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a85c273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ea85c2736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a85c273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a85c273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ea85c273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ea85c2736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a85c273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a85c273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a85c273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ea85c2736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a85c273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ea85c2736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a85c273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a85c273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85c2736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ea85c2736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a85c2736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ea85c2736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a81dac6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a81dac6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735341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e7353413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a81dac6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a81dac6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a5ee6af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ea5ee6af8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a5ee6af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a5ee6af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a5ee6af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ea5ee6af8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7de646b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7de646b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a5ee6af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ea5ee6af8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7de646b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7de646b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a5ee6af8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ea5ee6af8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a5ee6af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a5ee6af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a5ee6af8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ea5ee6af87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7353413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e73534133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a5ee6af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a5ee6af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a5ee6af8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ea5ee6af8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a5ee6af8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ea5ee6af8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a5ee6af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ea5ee6af8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5ee6af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5ee6af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a5ee6af8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ea5ee6af8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a5ee6af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a5ee6af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ea5ee6af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ea5ee6af8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7353413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e73534133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7de646b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e7de646b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a5ee6af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ea5ee6af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7612cb6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e7612cb64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a81dac6f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ea81dac6f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a81dac6f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a81dac6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side 1">
  <p:cSld name="TITLE_2">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22415" y="1624718"/>
            <a:ext cx="2679200" cy="1894075"/>
          </a:xfrm>
          <a:prstGeom prst="rect">
            <a:avLst/>
          </a:prstGeom>
          <a:noFill/>
          <a:ln>
            <a:noFill/>
          </a:ln>
          <a:effectLst>
            <a:outerShdw blurRad="57150" rotWithShape="0" algn="bl" dir="2700000" dist="19050">
              <a:srgbClr val="000000">
                <a:alpha val="49803"/>
              </a:srgbClr>
            </a:outerShdw>
          </a:effectLst>
        </p:spPr>
      </p:pic>
      <p:pic>
        <p:nvPicPr>
          <p:cNvPr id="11" name="Google Shape;11;p2"/>
          <p:cNvPicPr preferRelativeResize="0"/>
          <p:nvPr/>
        </p:nvPicPr>
        <p:blipFill rotWithShape="1">
          <a:blip r:embed="rId3">
            <a:alphaModFix/>
          </a:blip>
          <a:srcRect b="0" l="0" r="0" t="0"/>
          <a:stretch/>
        </p:blipFill>
        <p:spPr>
          <a:xfrm>
            <a:off x="3050575" y="-197900"/>
            <a:ext cx="3534801" cy="2498935"/>
          </a:xfrm>
          <a:prstGeom prst="rect">
            <a:avLst/>
          </a:prstGeom>
          <a:noFill/>
          <a:ln>
            <a:noFill/>
          </a:ln>
          <a:effectLst>
            <a:outerShdw blurRad="57150" rotWithShape="0" algn="bl" dir="2700000" dist="19050">
              <a:srgbClr val="000000">
                <a:alpha val="49803"/>
              </a:srgbClr>
            </a:outerShdw>
          </a:effectLst>
        </p:spPr>
      </p:pic>
      <p:sp>
        <p:nvSpPr>
          <p:cNvPr id="12" name="Google Shape;12;p2"/>
          <p:cNvSpPr txBox="1"/>
          <p:nvPr>
            <p:ph type="title"/>
          </p:nvPr>
        </p:nvSpPr>
        <p:spPr>
          <a:xfrm>
            <a:off x="415500" y="34034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3" name="Google Shape;13;p2"/>
          <p:cNvPicPr preferRelativeResize="0"/>
          <p:nvPr/>
        </p:nvPicPr>
        <p:blipFill rotWithShape="1">
          <a:blip r:embed="rId4">
            <a:alphaModFix/>
          </a:blip>
          <a:srcRect b="0" l="0" r="0" t="0"/>
          <a:stretch/>
        </p:blipFill>
        <p:spPr>
          <a:xfrm>
            <a:off x="6858775" y="-7994"/>
            <a:ext cx="1894100" cy="1894075"/>
          </a:xfrm>
          <a:prstGeom prst="rect">
            <a:avLst/>
          </a:prstGeom>
          <a:noFill/>
          <a:ln>
            <a:noFill/>
          </a:ln>
        </p:spPr>
      </p:pic>
      <p:sp>
        <p:nvSpPr>
          <p:cNvPr id="14" name="Google Shape;14;p2"/>
          <p:cNvSpPr/>
          <p:nvPr/>
        </p:nvSpPr>
        <p:spPr>
          <a:xfrm rot="2700000">
            <a:off x="5219766" y="1849866"/>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2700000">
            <a:off x="3792861" y="2141561"/>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2700000">
            <a:off x="-298455" y="2802041"/>
            <a:ext cx="1135755" cy="1135967"/>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2699200">
            <a:off x="3071647" y="-331903"/>
            <a:ext cx="911956" cy="911956"/>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2700000">
            <a:off x="1360153" y="-100572"/>
            <a:ext cx="1156544" cy="1156544"/>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2"/>
          <p:cNvPicPr preferRelativeResize="0"/>
          <p:nvPr/>
        </p:nvPicPr>
        <p:blipFill rotWithShape="1">
          <a:blip r:embed="rId5">
            <a:alphaModFix/>
          </a:blip>
          <a:srcRect b="0" l="32975" r="0" t="0"/>
          <a:stretch/>
        </p:blipFill>
        <p:spPr>
          <a:xfrm rot="2700000">
            <a:off x="2194982" y="1044819"/>
            <a:ext cx="1481711" cy="1473882"/>
          </a:xfrm>
          <a:prstGeom prst="rect">
            <a:avLst/>
          </a:prstGeom>
          <a:noFill/>
          <a:ln>
            <a:noFill/>
          </a:ln>
          <a:effectLst>
            <a:outerShdw blurRad="71438" rotWithShape="0" algn="bl" dir="2580000" dist="38100">
              <a:srgbClr val="000000">
                <a:alpha val="27843"/>
              </a:srgbClr>
            </a:outerShdw>
          </a:effectLst>
        </p:spPr>
      </p:pic>
      <p:sp>
        <p:nvSpPr>
          <p:cNvPr id="20" name="Google Shape;20;p2"/>
          <p:cNvSpPr/>
          <p:nvPr/>
        </p:nvSpPr>
        <p:spPr>
          <a:xfrm rot="2700000">
            <a:off x="148017" y="790251"/>
            <a:ext cx="1100541" cy="1100541"/>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2700000">
            <a:off x="5219766" y="-571484"/>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2700000">
            <a:off x="5979618" y="1329805"/>
            <a:ext cx="438689" cy="438689"/>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2700000">
            <a:off x="5959233" y="460145"/>
            <a:ext cx="340260" cy="340260"/>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2700000">
            <a:off x="539130" y="-330895"/>
            <a:ext cx="596940" cy="596940"/>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2700000">
            <a:off x="-459889" y="-14089"/>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2700000">
            <a:off x="-586789" y="1821836"/>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Grey">
  <p:cSld name="TITLE_2_1_1_3_4">
    <p:spTree>
      <p:nvGrpSpPr>
        <p:cNvPr id="74" name="Shape 74"/>
        <p:cNvGrpSpPr/>
        <p:nvPr/>
      </p:nvGrpSpPr>
      <p:grpSpPr>
        <a:xfrm>
          <a:off x="0" y="0"/>
          <a:ext cx="0" cy="0"/>
          <a:chOff x="0" y="0"/>
          <a:chExt cx="0" cy="0"/>
        </a:xfrm>
      </p:grpSpPr>
      <p:sp>
        <p:nvSpPr>
          <p:cNvPr id="75" name="Google Shape;7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6" name="Google Shape;76;p11"/>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77" name="Google Shape;77;p11"/>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pic>
        <p:nvPicPr>
          <p:cNvPr id="78" name="Google Shape;78;p11"/>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Cyan">
  <p:cSld name="TITLE_2_3_1">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1" name="Google Shape;81;p12"/>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82" name="Google Shape;82;p12"/>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sp>
        <p:nvSpPr>
          <p:cNvPr id="83" name="Google Shape;83;p12"/>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2"/>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85" name="Google Shape;85;p12"/>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Orange">
  <p:cSld name="TITLE_2_1_3">
    <p:spTree>
      <p:nvGrpSpPr>
        <p:cNvPr id="86" name="Shape 86"/>
        <p:cNvGrpSpPr/>
        <p:nvPr/>
      </p:nvGrpSpPr>
      <p:grpSpPr>
        <a:xfrm>
          <a:off x="0" y="0"/>
          <a:ext cx="0" cy="0"/>
          <a:chOff x="0" y="0"/>
          <a:chExt cx="0" cy="0"/>
        </a:xfrm>
      </p:grpSpPr>
      <p:sp>
        <p:nvSpPr>
          <p:cNvPr id="87" name="Google Shape;8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8" name="Google Shape;88;p13"/>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89" name="Google Shape;89;p13"/>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sp>
        <p:nvSpPr>
          <p:cNvPr id="90" name="Google Shape;90;p13"/>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3"/>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92" name="Google Shape;92;p13"/>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Yellow">
  <p:cSld name="TITLE_2_1_1_5">
    <p:spTree>
      <p:nvGrpSpPr>
        <p:cNvPr id="93" name="Shape 93"/>
        <p:cNvGrpSpPr/>
        <p:nvPr/>
      </p:nvGrpSpPr>
      <p:grpSpPr>
        <a:xfrm>
          <a:off x="0" y="0"/>
          <a:ext cx="0" cy="0"/>
          <a:chOff x="0" y="0"/>
          <a:chExt cx="0" cy="0"/>
        </a:xfrm>
      </p:grpSpPr>
      <p:sp>
        <p:nvSpPr>
          <p:cNvPr id="94" name="Google Shape;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95" name="Google Shape;95;p14"/>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96" name="Google Shape;96;p14"/>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97" name="Google Shape;97;p14"/>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sp>
        <p:nvSpPr>
          <p:cNvPr id="98" name="Google Shape;98;p14"/>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14"/>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0" name="Google Shape;100;p1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Grey">
  <p:cSld name="TITLE_2_1_1_3_2">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103" name="Google Shape;103;p15"/>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104" name="Google Shape;104;p15"/>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sp>
        <p:nvSpPr>
          <p:cNvPr id="105" name="Google Shape;105;p15"/>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15"/>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7" name="Google Shape;107;p1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Cyan">
  <p:cSld name="TITLE_2_2">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0" name="Google Shape;110;p16"/>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1" name="Google Shape;111;p16"/>
          <p:cNvSpPr/>
          <p:nvPr/>
        </p:nvSpPr>
        <p:spPr>
          <a:xfrm>
            <a:off x="0" y="351350"/>
            <a:ext cx="9144000" cy="43836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6"/>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13" name="Google Shape;113;p16"/>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200"/>
              </a:buClr>
              <a:buSzPts val="12000"/>
              <a:buNone/>
              <a:defRPr sz="12000">
                <a:solidFill>
                  <a:srgbClr val="FFF2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14" name="Google Shape;114;p1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Orange">
  <p:cSld name="TITLE_2_1_2">
    <p:spTree>
      <p:nvGrpSpPr>
        <p:cNvPr id="115" name="Shape 115"/>
        <p:cNvGrpSpPr/>
        <p:nvPr/>
      </p:nvGrpSpPr>
      <p:grpSpPr>
        <a:xfrm>
          <a:off x="0" y="0"/>
          <a:ext cx="0" cy="0"/>
          <a:chOff x="0" y="0"/>
          <a:chExt cx="0" cy="0"/>
        </a:xfrm>
      </p:grpSpPr>
      <p:sp>
        <p:nvSpPr>
          <p:cNvPr id="116" name="Google Shape;1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7" name="Google Shape;117;p17"/>
          <p:cNvSpPr/>
          <p:nvPr/>
        </p:nvSpPr>
        <p:spPr>
          <a:xfrm>
            <a:off x="0" y="351350"/>
            <a:ext cx="9144000" cy="43836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rotWithShape="1">
          <a:blip r:embed="rId2">
            <a:alphaModFix amt="70000"/>
          </a:blip>
          <a:srcRect b="1439" l="0" r="0" t="-1439"/>
          <a:stretch/>
        </p:blipFill>
        <p:spPr>
          <a:xfrm>
            <a:off x="0" y="126175"/>
            <a:ext cx="9144000" cy="4383601"/>
          </a:xfrm>
          <a:prstGeom prst="rect">
            <a:avLst/>
          </a:prstGeom>
          <a:noFill/>
          <a:ln>
            <a:noFill/>
          </a:ln>
        </p:spPr>
      </p:pic>
      <p:sp>
        <p:nvSpPr>
          <p:cNvPr id="119" name="Google Shape;119;p17"/>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0"/>
              <a:buNone/>
              <a:defRPr sz="12000">
                <a:solidFill>
                  <a:srgbClr val="0000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0" name="Google Shape;120;p1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Yellow">
  <p:cSld name="TITLE_2_1_1_4">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3" name="Google Shape;123;p18"/>
          <p:cNvSpPr/>
          <p:nvPr/>
        </p:nvSpPr>
        <p:spPr>
          <a:xfrm>
            <a:off x="0" y="351350"/>
            <a:ext cx="9144000" cy="43836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18"/>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25" name="Google Shape;125;p18"/>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12000"/>
              <a:buNone/>
              <a:defRPr sz="12000">
                <a:solidFill>
                  <a:srgbClr val="00AEEF"/>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6" name="Google Shape;126;p1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Grey">
  <p:cSld name="TITLE_2_1_1_3_1">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9" name="Google Shape;129;p19"/>
          <p:cNvSpPr/>
          <p:nvPr/>
        </p:nvSpPr>
        <p:spPr>
          <a:xfrm>
            <a:off x="0" y="351350"/>
            <a:ext cx="9144000" cy="4383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19"/>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31" name="Google Shape;131;p19"/>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32" name="Google Shape;132;p1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Cyan">
  <p:cSld name="TITLE_2_2_1">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5" name="Google Shape;135;p2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6" name="Google Shape;136;p20"/>
          <p:cNvSpPr/>
          <p:nvPr/>
        </p:nvSpPr>
        <p:spPr>
          <a:xfrm>
            <a:off x="0"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200"/>
              </a:buClr>
              <a:buSzPts val="3600"/>
              <a:buNone/>
              <a:defRPr sz="3600">
                <a:solidFill>
                  <a:srgbClr val="FFF200"/>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38" name="Google Shape;138;p20"/>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29" name="Google Shape;29;p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Orange">
  <p:cSld name="TITLE_2_1_2_1">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1" name="Google Shape;141;p21"/>
          <p:cNvSpPr/>
          <p:nvPr/>
        </p:nvSpPr>
        <p:spPr>
          <a:xfrm>
            <a:off x="0"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43" name="Google Shape;143;p21"/>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Yellow">
  <p:cSld name="TITLE_2_1_1_4_1">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6" name="Google Shape;146;p22"/>
          <p:cNvSpPr/>
          <p:nvPr/>
        </p:nvSpPr>
        <p:spPr>
          <a:xfrm>
            <a:off x="0"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AEEF"/>
              </a:buClr>
              <a:buSzPts val="3600"/>
              <a:buNone/>
              <a:defRPr sz="3600">
                <a:solidFill>
                  <a:srgbClr val="00AEEF"/>
                </a:solidFill>
              </a:defRPr>
            </a:lvl1pPr>
            <a:lvl2pPr lvl="1" algn="ctr">
              <a:lnSpc>
                <a:spcPct val="100000"/>
              </a:lnSpc>
              <a:spcBef>
                <a:spcPts val="0"/>
              </a:spcBef>
              <a:spcAft>
                <a:spcPts val="0"/>
              </a:spcAft>
              <a:buClr>
                <a:srgbClr val="00AEEF"/>
              </a:buClr>
              <a:buSzPts val="3600"/>
              <a:buNone/>
              <a:defRPr sz="3600">
                <a:solidFill>
                  <a:srgbClr val="00AEEF"/>
                </a:solidFill>
              </a:defRPr>
            </a:lvl2pPr>
            <a:lvl3pPr lvl="2" algn="ctr">
              <a:lnSpc>
                <a:spcPct val="100000"/>
              </a:lnSpc>
              <a:spcBef>
                <a:spcPts val="0"/>
              </a:spcBef>
              <a:spcAft>
                <a:spcPts val="0"/>
              </a:spcAft>
              <a:buClr>
                <a:srgbClr val="00AEEF"/>
              </a:buClr>
              <a:buSzPts val="3600"/>
              <a:buNone/>
              <a:defRPr sz="3600">
                <a:solidFill>
                  <a:srgbClr val="00AEEF"/>
                </a:solidFill>
              </a:defRPr>
            </a:lvl3pPr>
            <a:lvl4pPr lvl="3" algn="ctr">
              <a:lnSpc>
                <a:spcPct val="100000"/>
              </a:lnSpc>
              <a:spcBef>
                <a:spcPts val="0"/>
              </a:spcBef>
              <a:spcAft>
                <a:spcPts val="0"/>
              </a:spcAft>
              <a:buClr>
                <a:srgbClr val="00AEEF"/>
              </a:buClr>
              <a:buSzPts val="3600"/>
              <a:buNone/>
              <a:defRPr sz="3600">
                <a:solidFill>
                  <a:srgbClr val="00AEEF"/>
                </a:solidFill>
              </a:defRPr>
            </a:lvl4pPr>
            <a:lvl5pPr lvl="4" algn="ctr">
              <a:lnSpc>
                <a:spcPct val="100000"/>
              </a:lnSpc>
              <a:spcBef>
                <a:spcPts val="0"/>
              </a:spcBef>
              <a:spcAft>
                <a:spcPts val="0"/>
              </a:spcAft>
              <a:buClr>
                <a:srgbClr val="00AEEF"/>
              </a:buClr>
              <a:buSzPts val="3600"/>
              <a:buNone/>
              <a:defRPr sz="3600">
                <a:solidFill>
                  <a:srgbClr val="00AEEF"/>
                </a:solidFill>
              </a:defRPr>
            </a:lvl5pPr>
            <a:lvl6pPr lvl="5" algn="ctr">
              <a:lnSpc>
                <a:spcPct val="100000"/>
              </a:lnSpc>
              <a:spcBef>
                <a:spcPts val="0"/>
              </a:spcBef>
              <a:spcAft>
                <a:spcPts val="0"/>
              </a:spcAft>
              <a:buClr>
                <a:srgbClr val="00AEEF"/>
              </a:buClr>
              <a:buSzPts val="3600"/>
              <a:buNone/>
              <a:defRPr sz="3600">
                <a:solidFill>
                  <a:srgbClr val="00AEEF"/>
                </a:solidFill>
              </a:defRPr>
            </a:lvl6pPr>
            <a:lvl7pPr lvl="6" algn="ctr">
              <a:lnSpc>
                <a:spcPct val="100000"/>
              </a:lnSpc>
              <a:spcBef>
                <a:spcPts val="0"/>
              </a:spcBef>
              <a:spcAft>
                <a:spcPts val="0"/>
              </a:spcAft>
              <a:buClr>
                <a:srgbClr val="00AEEF"/>
              </a:buClr>
              <a:buSzPts val="3600"/>
              <a:buNone/>
              <a:defRPr sz="3600">
                <a:solidFill>
                  <a:srgbClr val="00AEEF"/>
                </a:solidFill>
              </a:defRPr>
            </a:lvl7pPr>
            <a:lvl8pPr lvl="7" algn="ctr">
              <a:lnSpc>
                <a:spcPct val="100000"/>
              </a:lnSpc>
              <a:spcBef>
                <a:spcPts val="0"/>
              </a:spcBef>
              <a:spcAft>
                <a:spcPts val="0"/>
              </a:spcAft>
              <a:buClr>
                <a:srgbClr val="00AEEF"/>
              </a:buClr>
              <a:buSzPts val="3600"/>
              <a:buNone/>
              <a:defRPr sz="3600">
                <a:solidFill>
                  <a:srgbClr val="00AEEF"/>
                </a:solidFill>
              </a:defRPr>
            </a:lvl8pPr>
            <a:lvl9pPr lvl="8" algn="ctr">
              <a:lnSpc>
                <a:spcPct val="100000"/>
              </a:lnSpc>
              <a:spcBef>
                <a:spcPts val="0"/>
              </a:spcBef>
              <a:spcAft>
                <a:spcPts val="0"/>
              </a:spcAft>
              <a:buClr>
                <a:srgbClr val="00AEEF"/>
              </a:buClr>
              <a:buSzPts val="3600"/>
              <a:buNone/>
              <a:defRPr sz="3600">
                <a:solidFill>
                  <a:srgbClr val="00AEEF"/>
                </a:solidFill>
              </a:defRPr>
            </a:lvl9pPr>
          </a:lstStyle>
          <a:p/>
        </p:txBody>
      </p:sp>
      <p:pic>
        <p:nvPicPr>
          <p:cNvPr id="148" name="Google Shape;148;p22"/>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Grey">
  <p:cSld name="TITLE_2_1_1_3_1_1">
    <p:spTree>
      <p:nvGrpSpPr>
        <p:cNvPr id="149" name="Shape 149"/>
        <p:cNvGrpSpPr/>
        <p:nvPr/>
      </p:nvGrpSpPr>
      <p:grpSpPr>
        <a:xfrm>
          <a:off x="0" y="0"/>
          <a:ext cx="0" cy="0"/>
          <a:chOff x="0" y="0"/>
          <a:chExt cx="0" cy="0"/>
        </a:xfrm>
      </p:grpSpPr>
      <p:sp>
        <p:nvSpPr>
          <p:cNvPr id="150" name="Google Shape;15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51" name="Google Shape;151;p23"/>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53" name="Google Shape;153;p2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Cyan">
  <p:cSld name="TITLE_2_2_1_1">
    <p:spTree>
      <p:nvGrpSpPr>
        <p:cNvPr id="154" name="Shape 154"/>
        <p:cNvGrpSpPr/>
        <p:nvPr/>
      </p:nvGrpSpPr>
      <p:grpSpPr>
        <a:xfrm>
          <a:off x="0" y="0"/>
          <a:ext cx="0" cy="0"/>
          <a:chOff x="0" y="0"/>
          <a:chExt cx="0" cy="0"/>
        </a:xfrm>
      </p:grpSpPr>
      <p:sp>
        <p:nvSpPr>
          <p:cNvPr id="155" name="Google Shape;155;p24"/>
          <p:cNvSpPr/>
          <p:nvPr/>
        </p:nvSpPr>
        <p:spPr>
          <a:xfrm>
            <a:off x="25"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4"/>
          <p:cNvPicPr preferRelativeResize="0"/>
          <p:nvPr/>
        </p:nvPicPr>
        <p:blipFill rotWithShape="1">
          <a:blip r:embed="rId2">
            <a:alphaModFix amt="15000"/>
          </a:blip>
          <a:srcRect b="0" l="8877" r="5262" t="27546"/>
          <a:stretch/>
        </p:blipFill>
        <p:spPr>
          <a:xfrm>
            <a:off x="-31975" y="-39975"/>
            <a:ext cx="9215055" cy="5183477"/>
          </a:xfrm>
          <a:prstGeom prst="rect">
            <a:avLst/>
          </a:prstGeom>
          <a:noFill/>
          <a:ln>
            <a:noFill/>
          </a:ln>
        </p:spPr>
      </p:pic>
      <p:sp>
        <p:nvSpPr>
          <p:cNvPr id="157" name="Google Shape;157;p24"/>
          <p:cNvSpPr txBox="1"/>
          <p:nvPr>
            <p:ph type="title"/>
          </p:nvPr>
        </p:nvSpPr>
        <p:spPr>
          <a:xfrm>
            <a:off x="41905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FFF2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58" name="Google Shape;158;p2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Orange">
  <p:cSld name="TITLE_2_1_2_1_1">
    <p:spTree>
      <p:nvGrpSpPr>
        <p:cNvPr id="159" name="Shape 159"/>
        <p:cNvGrpSpPr/>
        <p:nvPr/>
      </p:nvGrpSpPr>
      <p:grpSpPr>
        <a:xfrm>
          <a:off x="0" y="0"/>
          <a:ext cx="0" cy="0"/>
          <a:chOff x="0" y="0"/>
          <a:chExt cx="0" cy="0"/>
        </a:xfrm>
      </p:grpSpPr>
      <p:sp>
        <p:nvSpPr>
          <p:cNvPr id="160" name="Google Shape;160;p25"/>
          <p:cNvSpPr/>
          <p:nvPr/>
        </p:nvSpPr>
        <p:spPr>
          <a:xfrm>
            <a:off x="25"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5"/>
          <p:cNvPicPr preferRelativeResize="0"/>
          <p:nvPr/>
        </p:nvPicPr>
        <p:blipFill rotWithShape="1">
          <a:blip r:embed="rId2">
            <a:alphaModFix amt="15000"/>
          </a:blip>
          <a:srcRect b="33995" l="-213" r="23872" t="1578"/>
          <a:stretch/>
        </p:blipFill>
        <p:spPr>
          <a:xfrm>
            <a:off x="0" y="0"/>
            <a:ext cx="9143999" cy="5143499"/>
          </a:xfrm>
          <a:prstGeom prst="rect">
            <a:avLst/>
          </a:prstGeom>
          <a:noFill/>
          <a:ln>
            <a:noFill/>
          </a:ln>
        </p:spPr>
      </p:pic>
      <p:sp>
        <p:nvSpPr>
          <p:cNvPr id="162" name="Google Shape;162;p25"/>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63" name="Google Shape;163;p2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
  <p:cSld name="TITLE_2_1_1_4_1_1">
    <p:spTree>
      <p:nvGrpSpPr>
        <p:cNvPr id="164" name="Shape 164"/>
        <p:cNvGrpSpPr/>
        <p:nvPr/>
      </p:nvGrpSpPr>
      <p:grpSpPr>
        <a:xfrm>
          <a:off x="0" y="0"/>
          <a:ext cx="0" cy="0"/>
          <a:chOff x="0" y="0"/>
          <a:chExt cx="0" cy="0"/>
        </a:xfrm>
      </p:grpSpPr>
      <p:sp>
        <p:nvSpPr>
          <p:cNvPr id="165" name="Google Shape;165;p26"/>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6"/>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67" name="Google Shape;167;p26"/>
          <p:cNvSpPr txBox="1"/>
          <p:nvPr>
            <p:ph type="title"/>
          </p:nvPr>
        </p:nvSpPr>
        <p:spPr>
          <a:xfrm>
            <a:off x="41550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68" name="Google Shape;168;p2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Grey">
  <p:cSld name="TITLE_2_1_1_3_1_1_1">
    <p:spTree>
      <p:nvGrpSpPr>
        <p:cNvPr id="169" name="Shape 169"/>
        <p:cNvGrpSpPr/>
        <p:nvPr/>
      </p:nvGrpSpPr>
      <p:grpSpPr>
        <a:xfrm>
          <a:off x="0" y="0"/>
          <a:ext cx="0" cy="0"/>
          <a:chOff x="0" y="0"/>
          <a:chExt cx="0" cy="0"/>
        </a:xfrm>
      </p:grpSpPr>
      <p:sp>
        <p:nvSpPr>
          <p:cNvPr id="170" name="Google Shape;170;p27"/>
          <p:cNvSpPr/>
          <p:nvPr/>
        </p:nvSpPr>
        <p:spPr>
          <a:xfrm>
            <a:off x="25"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7"/>
          <p:cNvPicPr preferRelativeResize="0"/>
          <p:nvPr/>
        </p:nvPicPr>
        <p:blipFill rotWithShape="1">
          <a:blip r:embed="rId2">
            <a:alphaModFix amt="9000"/>
          </a:blip>
          <a:srcRect b="7812" l="0" r="0" t="7805"/>
          <a:stretch/>
        </p:blipFill>
        <p:spPr>
          <a:xfrm>
            <a:off x="25" y="0"/>
            <a:ext cx="9144003" cy="5143501"/>
          </a:xfrm>
          <a:prstGeom prst="rect">
            <a:avLst/>
          </a:prstGeom>
          <a:noFill/>
          <a:ln>
            <a:noFill/>
          </a:ln>
        </p:spPr>
      </p:pic>
      <p:sp>
        <p:nvSpPr>
          <p:cNvPr id="172" name="Google Shape;172;p27"/>
          <p:cNvSpPr txBox="1"/>
          <p:nvPr>
            <p:ph type="title"/>
          </p:nvPr>
        </p:nvSpPr>
        <p:spPr>
          <a:xfrm>
            <a:off x="415525" y="19321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3" name="Google Shape;173;p2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a">
  <p:cSld name="TITLE_2_4_1">
    <p:spTree>
      <p:nvGrpSpPr>
        <p:cNvPr id="174" name="Shape 174"/>
        <p:cNvGrpSpPr/>
        <p:nvPr/>
      </p:nvGrpSpPr>
      <p:grpSpPr>
        <a:xfrm>
          <a:off x="0" y="0"/>
          <a:ext cx="0" cy="0"/>
          <a:chOff x="0" y="0"/>
          <a:chExt cx="0" cy="0"/>
        </a:xfrm>
      </p:grpSpPr>
      <p:sp>
        <p:nvSpPr>
          <p:cNvPr id="175" name="Google Shape;175;p28"/>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8"/>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77" name="Google Shape;177;p28"/>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8" name="Google Shape;178;p2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Cyan">
  <p:cSld name="TITLE_2_3">
    <p:spTree>
      <p:nvGrpSpPr>
        <p:cNvPr id="30" name="Shape 30"/>
        <p:cNvGrpSpPr/>
        <p:nvPr/>
      </p:nvGrpSpPr>
      <p:grpSpPr>
        <a:xfrm>
          <a:off x="0" y="0"/>
          <a:ext cx="0" cy="0"/>
          <a:chOff x="0" y="0"/>
          <a:chExt cx="0" cy="0"/>
        </a:xfrm>
      </p:grpSpPr>
      <p:sp>
        <p:nvSpPr>
          <p:cNvPr id="31" name="Google Shape;31;p4"/>
          <p:cNvSpPr/>
          <p:nvPr/>
        </p:nvSpPr>
        <p:spPr>
          <a:xfrm>
            <a:off x="2100" y="0"/>
            <a:ext cx="4572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00"/>
              </a:buClr>
              <a:buSzPts val="3000"/>
              <a:buNone/>
              <a:defRPr sz="3000">
                <a:solidFill>
                  <a:srgbClr val="FFFF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33" name="Google Shape;33;p4"/>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4"/>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sp>
        <p:nvSpPr>
          <p:cNvPr id="35" name="Google Shape;3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36" name="Google Shape;36;p4"/>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Orange">
  <p:cSld name="TITLE_2_1">
    <p:spTree>
      <p:nvGrpSpPr>
        <p:cNvPr id="37" name="Shape 37"/>
        <p:cNvGrpSpPr/>
        <p:nvPr/>
      </p:nvGrpSpPr>
      <p:grpSpPr>
        <a:xfrm>
          <a:off x="0" y="0"/>
          <a:ext cx="0" cy="0"/>
          <a:chOff x="0" y="0"/>
          <a:chExt cx="0" cy="0"/>
        </a:xfrm>
      </p:grpSpPr>
      <p:sp>
        <p:nvSpPr>
          <p:cNvPr id="38" name="Google Shape;38;p5"/>
          <p:cNvSpPr/>
          <p:nvPr/>
        </p:nvSpPr>
        <p:spPr>
          <a:xfrm>
            <a:off x="2100" y="0"/>
            <a:ext cx="4572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0" name="Google Shape;40;p5"/>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2" name="Google Shape;42;p5"/>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43" name="Google Shape;43;p5"/>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Yellow">
  <p:cSld name="TITLE_2_1_1">
    <p:spTree>
      <p:nvGrpSpPr>
        <p:cNvPr id="44" name="Shape 44"/>
        <p:cNvGrpSpPr/>
        <p:nvPr/>
      </p:nvGrpSpPr>
      <p:grpSpPr>
        <a:xfrm>
          <a:off x="0" y="0"/>
          <a:ext cx="0" cy="0"/>
          <a:chOff x="0" y="0"/>
          <a:chExt cx="0" cy="0"/>
        </a:xfrm>
      </p:grpSpPr>
      <p:sp>
        <p:nvSpPr>
          <p:cNvPr id="45" name="Google Shape;45;p6"/>
          <p:cNvSpPr/>
          <p:nvPr/>
        </p:nvSpPr>
        <p:spPr>
          <a:xfrm>
            <a:off x="2100" y="0"/>
            <a:ext cx="4572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3000"/>
              <a:buNone/>
              <a:defRPr sz="3000">
                <a:solidFill>
                  <a:srgbClr val="00AEEF"/>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7" name="Google Shape;47;p6"/>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9" name="Google Shape;49;p6"/>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0" name="Google Shape;50;p6"/>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Grey">
  <p:cSld name="TITLE_2_1_1_3">
    <p:spTree>
      <p:nvGrpSpPr>
        <p:cNvPr id="51" name="Shape 51"/>
        <p:cNvGrpSpPr/>
        <p:nvPr/>
      </p:nvGrpSpPr>
      <p:grpSpPr>
        <a:xfrm>
          <a:off x="0" y="0"/>
          <a:ext cx="0" cy="0"/>
          <a:chOff x="0" y="0"/>
          <a:chExt cx="0" cy="0"/>
        </a:xfrm>
      </p:grpSpPr>
      <p:sp>
        <p:nvSpPr>
          <p:cNvPr id="52" name="Google Shape;52;p7"/>
          <p:cNvSpPr/>
          <p:nvPr/>
        </p:nvSpPr>
        <p:spPr>
          <a:xfrm>
            <a:off x="2100" y="0"/>
            <a:ext cx="4572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54" name="Google Shape;54;p7"/>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56" name="Google Shape;56;p7"/>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7" name="Google Shape;57;p7"/>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Cyan">
  <p:cSld name="TITLE_2_3_2">
    <p:spTree>
      <p:nvGrpSpPr>
        <p:cNvPr id="58" name="Shape 58"/>
        <p:cNvGrpSpPr/>
        <p:nvPr/>
      </p:nvGrpSpPr>
      <p:grpSpPr>
        <a:xfrm>
          <a:off x="0" y="0"/>
          <a:ext cx="0" cy="0"/>
          <a:chOff x="0" y="0"/>
          <a:chExt cx="0" cy="0"/>
        </a:xfrm>
      </p:grpSpPr>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0" name="Google Shape;60;p8"/>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61" name="Google Shape;61;p8"/>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pic>
        <p:nvPicPr>
          <p:cNvPr id="62" name="Google Shape;62;p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Orange">
  <p:cSld name="TITLE_2_1_4">
    <p:spTree>
      <p:nvGrpSpPr>
        <p:cNvPr id="63" name="Shape 63"/>
        <p:cNvGrpSpPr/>
        <p:nvPr/>
      </p:nvGrpSpPr>
      <p:grpSpPr>
        <a:xfrm>
          <a:off x="0" y="0"/>
          <a:ext cx="0" cy="0"/>
          <a:chOff x="0" y="0"/>
          <a:chExt cx="0" cy="0"/>
        </a:xfrm>
      </p:grpSpPr>
      <p:sp>
        <p:nvSpPr>
          <p:cNvPr id="64" name="Google Shape;6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5" name="Google Shape;65;p9"/>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66" name="Google Shape;66;p9"/>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pic>
        <p:nvPicPr>
          <p:cNvPr id="67" name="Google Shape;67;p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Yellow">
  <p:cSld name="TITLE_2_1_1_6">
    <p:spTree>
      <p:nvGrpSpPr>
        <p:cNvPr id="68" name="Shape 68"/>
        <p:cNvGrpSpPr/>
        <p:nvPr/>
      </p:nvGrpSpPr>
      <p:grpSpPr>
        <a:xfrm>
          <a:off x="0" y="0"/>
          <a:ext cx="0" cy="0"/>
          <a:chOff x="0" y="0"/>
          <a:chExt cx="0" cy="0"/>
        </a:xfrm>
      </p:grpSpPr>
      <p:sp>
        <p:nvSpPr>
          <p:cNvPr id="69" name="Google Shape;6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0" name="Google Shape;70;p10"/>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71" name="Google Shape;71;p10"/>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72" name="Google Shape;72;p10"/>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pic>
        <p:nvPicPr>
          <p:cNvPr id="73" name="Google Shape;73;p10"/>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200"/>
              <a:buFont typeface="Bungee"/>
              <a:buNone/>
              <a:defRPr b="0" i="0" sz="2200" u="none" cap="none" strike="noStrike">
                <a:solidFill>
                  <a:schemeClr val="dk1"/>
                </a:solidFill>
                <a:latin typeface="Bungee"/>
                <a:ea typeface="Bungee"/>
                <a:cs typeface="Bungee"/>
                <a:sym typeface="Bunge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1pPr>
            <a:lvl2pPr indent="-304800" lvl="1" marL="914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2pPr>
            <a:lvl3pPr indent="-304800" lvl="2" marL="1371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3pPr>
            <a:lvl4pPr indent="-304800" lvl="3" marL="18288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4pPr>
            <a:lvl5pPr indent="-304800" lvl="4" marL="22860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5pPr>
            <a:lvl6pPr indent="-304800" lvl="5" marL="27432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6pPr>
            <a:lvl7pPr indent="-304800" lvl="6" marL="3200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7pPr>
            <a:lvl8pPr indent="-304800" lvl="7" marL="3657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8pPr>
            <a:lvl9pPr indent="-304800" lvl="8" marL="4114800" marR="0" rtl="0" algn="l">
              <a:lnSpc>
                <a:spcPct val="100000"/>
              </a:lnSpc>
              <a:spcBef>
                <a:spcPts val="800"/>
              </a:spcBef>
              <a:spcAft>
                <a:spcPts val="800"/>
              </a:spcAft>
              <a:buClr>
                <a:srgbClr val="000000"/>
              </a:buClr>
              <a:buSzPts val="1200"/>
              <a:buFont typeface="Lato"/>
              <a:buChar char="⎼"/>
              <a:defRPr b="0" i="0" sz="1200" u="none" cap="none" strike="noStrike">
                <a:solidFill>
                  <a:srgbClr val="000000"/>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32092" y="3610993"/>
            <a:ext cx="8313000" cy="129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200"/>
              <a:buNone/>
            </a:pPr>
            <a:r>
              <a:rPr lang="da"/>
              <a:t>coding pirates hillerød</a:t>
            </a:r>
            <a:endParaRPr/>
          </a:p>
          <a:p>
            <a:pPr indent="0" lvl="0" marL="0" rtl="0" algn="r">
              <a:lnSpc>
                <a:spcPct val="100000"/>
              </a:lnSpc>
              <a:spcBef>
                <a:spcPts val="0"/>
              </a:spcBef>
              <a:spcAft>
                <a:spcPts val="0"/>
              </a:spcAft>
              <a:buSzPts val="2200"/>
              <a:buNone/>
            </a:pPr>
            <a:r>
              <a:rPr lang="da" sz="2400">
                <a:solidFill>
                  <a:schemeClr val="dk2"/>
                </a:solidFill>
                <a:latin typeface="Lato"/>
                <a:ea typeface="Lato"/>
                <a:cs typeface="Lato"/>
                <a:sym typeface="Lato"/>
              </a:rPr>
              <a:t>Aften 2 - “Spiludvikling i Pygame” af Jonas Bak Phillipson</a:t>
            </a:r>
            <a:endParaRPr sz="24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04-example:</a:t>
            </a:r>
            <a:endParaRPr sz="3400" u="sng"/>
          </a:p>
          <a:p>
            <a:pPr indent="0" lvl="0" marL="0" rtl="0" algn="ctr">
              <a:lnSpc>
                <a:spcPct val="100000"/>
              </a:lnSpc>
              <a:spcBef>
                <a:spcPts val="0"/>
              </a:spcBef>
              <a:spcAft>
                <a:spcPts val="0"/>
              </a:spcAft>
              <a:buSzPts val="3600"/>
              <a:buNone/>
            </a:pPr>
            <a:r>
              <a:rPr lang="da" sz="3400"/>
              <a:t>Tegn element på “Game Window”</a:t>
            </a:r>
            <a:endParaRPr sz="3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Tegn element på “Game Window”</a:t>
            </a:r>
            <a:endParaRPr/>
          </a:p>
        </p:txBody>
      </p:sp>
      <p:sp>
        <p:nvSpPr>
          <p:cNvPr id="241" name="Google Shape;241;p39"/>
          <p:cNvSpPr txBox="1"/>
          <p:nvPr>
            <p:ph idx="1" type="body"/>
          </p:nvPr>
        </p:nvSpPr>
        <p:spPr>
          <a:xfrm>
            <a:off x="311700" y="1322525"/>
            <a:ext cx="4266900" cy="374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Tegn din “rectangle” variable på dit “Game Window” sådan her:</a:t>
            </a:r>
            <a:endParaRPr/>
          </a:p>
          <a:p>
            <a:pPr indent="-317500" lvl="0" marL="457200" rtl="0" algn="l">
              <a:lnSpc>
                <a:spcPct val="150000"/>
              </a:lnSpc>
              <a:spcBef>
                <a:spcPts val="1000"/>
              </a:spcBef>
              <a:spcAft>
                <a:spcPts val="0"/>
              </a:spcAft>
              <a:buSzPts val="1400"/>
              <a:buAutoNum type="arabicPeriod"/>
            </a:pPr>
            <a:r>
              <a:rPr lang="da"/>
              <a:t>kald “rect()” metoden i “pygame.draw” modulet med disse 3 argumenter:</a:t>
            </a:r>
            <a:endParaRPr/>
          </a:p>
          <a:p>
            <a:pPr indent="-304800" lvl="1" marL="914400" rtl="0" algn="l">
              <a:lnSpc>
                <a:spcPct val="150000"/>
              </a:lnSpc>
              <a:spcBef>
                <a:spcPts val="1000"/>
              </a:spcBef>
              <a:spcAft>
                <a:spcPts val="0"/>
              </a:spcAft>
              <a:buSzPts val="1200"/>
              <a:buAutoNum type="alphaLcPeriod"/>
            </a:pPr>
            <a:r>
              <a:rPr lang="da"/>
              <a:t>en reference til variablen for dit “Game Window” (dvs. variablen kaldet “screen”)</a:t>
            </a:r>
            <a:endParaRPr/>
          </a:p>
          <a:p>
            <a:pPr indent="-304800" lvl="1" marL="914400" rtl="0" algn="l">
              <a:lnSpc>
                <a:spcPct val="150000"/>
              </a:lnSpc>
              <a:spcBef>
                <a:spcPts val="1000"/>
              </a:spcBef>
              <a:spcAft>
                <a:spcPts val="0"/>
              </a:spcAft>
              <a:buSzPts val="1200"/>
              <a:buAutoNum type="alphaLcPeriod"/>
            </a:pPr>
            <a:r>
              <a:rPr lang="da"/>
              <a:t>en tuple med 3 heltal mellem 0 og 255</a:t>
            </a:r>
            <a:br>
              <a:rPr lang="da"/>
            </a:br>
            <a:r>
              <a:rPr lang="da"/>
              <a:t>(her bruges “(255,0,0)” til farven rød)</a:t>
            </a:r>
            <a:endParaRPr/>
          </a:p>
          <a:p>
            <a:pPr indent="-304800" lvl="1" marL="914400" rtl="0" algn="l">
              <a:lnSpc>
                <a:spcPct val="150000"/>
              </a:lnSpc>
              <a:spcBef>
                <a:spcPts val="1000"/>
              </a:spcBef>
              <a:spcAft>
                <a:spcPts val="1000"/>
              </a:spcAft>
              <a:buSzPts val="1200"/>
              <a:buAutoNum type="alphaLcPeriod"/>
            </a:pPr>
            <a:r>
              <a:rPr lang="da"/>
              <a:t>en reference til din “rectangle” variabel</a:t>
            </a:r>
            <a:endParaRPr/>
          </a:p>
        </p:txBody>
      </p:sp>
      <p:pic>
        <p:nvPicPr>
          <p:cNvPr id="242" name="Google Shape;242;p39"/>
          <p:cNvPicPr preferRelativeResize="0"/>
          <p:nvPr/>
        </p:nvPicPr>
        <p:blipFill>
          <a:blip r:embed="rId3">
            <a:alphaModFix/>
          </a:blip>
          <a:stretch>
            <a:fillRect/>
          </a:stretch>
        </p:blipFill>
        <p:spPr>
          <a:xfrm>
            <a:off x="4731000" y="1474925"/>
            <a:ext cx="3799258" cy="3516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05-example:</a:t>
            </a:r>
            <a:endParaRPr sz="3400" u="sng"/>
          </a:p>
          <a:p>
            <a:pPr indent="0" lvl="0" marL="0" rtl="0" algn="ctr">
              <a:lnSpc>
                <a:spcPct val="100000"/>
              </a:lnSpc>
              <a:spcBef>
                <a:spcPts val="0"/>
              </a:spcBef>
              <a:spcAft>
                <a:spcPts val="0"/>
              </a:spcAft>
              <a:buSzPts val="3600"/>
              <a:buNone/>
            </a:pPr>
            <a:r>
              <a:rPr lang="da" sz="3400"/>
              <a:t>Opdater dit</a:t>
            </a:r>
            <a:r>
              <a:rPr lang="da" sz="3400"/>
              <a:t> “Game Window”</a:t>
            </a:r>
            <a:endParaRPr sz="3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Opdater dit</a:t>
            </a:r>
            <a:r>
              <a:rPr lang="da"/>
              <a:t> “Game Window”</a:t>
            </a:r>
            <a:endParaRPr/>
          </a:p>
        </p:txBody>
      </p:sp>
      <p:sp>
        <p:nvSpPr>
          <p:cNvPr id="253" name="Google Shape;253;p41"/>
          <p:cNvSpPr txBox="1"/>
          <p:nvPr>
            <p:ph idx="1" type="body"/>
          </p:nvPr>
        </p:nvSpPr>
        <p:spPr>
          <a:xfrm>
            <a:off x="311700" y="1322525"/>
            <a:ext cx="4266900" cy="374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Sidst skal ens “Game Window” blot opdateres, og det gøres på følgende måde:</a:t>
            </a:r>
            <a:endParaRPr/>
          </a:p>
          <a:p>
            <a:pPr indent="-317500" lvl="0" marL="457200" rtl="0" algn="l">
              <a:lnSpc>
                <a:spcPct val="150000"/>
              </a:lnSpc>
              <a:spcBef>
                <a:spcPts val="1000"/>
              </a:spcBef>
              <a:spcAft>
                <a:spcPts val="0"/>
              </a:spcAft>
              <a:buSzPts val="1400"/>
              <a:buAutoNum type="arabicPeriod"/>
            </a:pPr>
            <a:r>
              <a:rPr lang="da"/>
              <a:t>Kald “update” metode i “pygame.display” modulet efter tjek af events</a:t>
            </a:r>
            <a:endParaRPr/>
          </a:p>
        </p:txBody>
      </p:sp>
      <p:pic>
        <p:nvPicPr>
          <p:cNvPr id="254" name="Google Shape;254;p41"/>
          <p:cNvPicPr preferRelativeResize="0"/>
          <p:nvPr/>
        </p:nvPicPr>
        <p:blipFill>
          <a:blip r:embed="rId3">
            <a:alphaModFix/>
          </a:blip>
          <a:stretch>
            <a:fillRect/>
          </a:stretch>
        </p:blipFill>
        <p:spPr>
          <a:xfrm>
            <a:off x="4731000" y="1474925"/>
            <a:ext cx="3529991" cy="351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01-Exercise:</a:t>
            </a:r>
            <a:endParaRPr sz="3400" u="sng"/>
          </a:p>
          <a:p>
            <a:pPr indent="0" lvl="0" marL="0" rtl="0" algn="ctr">
              <a:lnSpc>
                <a:spcPct val="100000"/>
              </a:lnSpc>
              <a:spcBef>
                <a:spcPts val="0"/>
              </a:spcBef>
              <a:spcAft>
                <a:spcPts val="0"/>
              </a:spcAft>
              <a:buSzPts val="3600"/>
              <a:buNone/>
            </a:pPr>
            <a:r>
              <a:rPr lang="da" sz="3400"/>
              <a:t>Opdater dit “Game Window”</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06-Example</a:t>
            </a:r>
            <a:endParaRPr sz="3400" u="sng"/>
          </a:p>
          <a:p>
            <a:pPr indent="0" lvl="0" marL="0" rtl="0" algn="ctr">
              <a:lnSpc>
                <a:spcPct val="100000"/>
              </a:lnSpc>
              <a:spcBef>
                <a:spcPts val="0"/>
              </a:spcBef>
              <a:spcAft>
                <a:spcPts val="0"/>
              </a:spcAft>
              <a:buSzPts val="3600"/>
              <a:buNone/>
            </a:pPr>
            <a:r>
              <a:rPr lang="da" sz="3400"/>
              <a:t>Tilføj kontrol til elementer</a:t>
            </a:r>
            <a:endParaRPr sz="3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Tilføj kontrol til element</a:t>
            </a:r>
            <a:endParaRPr/>
          </a:p>
        </p:txBody>
      </p:sp>
      <p:sp>
        <p:nvSpPr>
          <p:cNvPr id="270" name="Google Shape;270;p44"/>
          <p:cNvSpPr txBox="1"/>
          <p:nvPr>
            <p:ph idx="1" type="body"/>
          </p:nvPr>
        </p:nvSpPr>
        <p:spPr>
          <a:xfrm>
            <a:off x="311700" y="1322525"/>
            <a:ext cx="4266900" cy="374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Man tilføjer kontrol til elementer - her med udgangspunkt i vores rektangel - sådan her</a:t>
            </a:r>
            <a:r>
              <a:rPr lang="da"/>
              <a:t>:</a:t>
            </a:r>
            <a:endParaRPr/>
          </a:p>
          <a:p>
            <a:pPr indent="-317500" lvl="0" marL="457200" rtl="0" algn="l">
              <a:lnSpc>
                <a:spcPct val="150000"/>
              </a:lnSpc>
              <a:spcBef>
                <a:spcPts val="1000"/>
              </a:spcBef>
              <a:spcAft>
                <a:spcPts val="0"/>
              </a:spcAft>
              <a:buSzPts val="1400"/>
              <a:buAutoNum type="arabicPeriod"/>
            </a:pPr>
            <a:r>
              <a:rPr lang="da"/>
              <a:t>Erklær en variabel for tjek af kontrol (som oftest kaldes denne for “key”) inden i dit “Game Loop”</a:t>
            </a:r>
            <a:endParaRPr/>
          </a:p>
          <a:p>
            <a:pPr indent="-317500" lvl="0" marL="457200" rtl="0" algn="l">
              <a:lnSpc>
                <a:spcPct val="150000"/>
              </a:lnSpc>
              <a:spcBef>
                <a:spcPts val="0"/>
              </a:spcBef>
              <a:spcAft>
                <a:spcPts val="0"/>
              </a:spcAft>
              <a:buSzPts val="1400"/>
              <a:buAutoNum type="arabicPeriod"/>
            </a:pPr>
            <a:r>
              <a:rPr lang="da"/>
              <a:t>Initialisering variablen til et kald på “pygame.key.get_pressed()”</a:t>
            </a:r>
            <a:endParaRPr/>
          </a:p>
          <a:p>
            <a:pPr indent="-317500" lvl="0" marL="457200" rtl="0" algn="l">
              <a:lnSpc>
                <a:spcPct val="150000"/>
              </a:lnSpc>
              <a:spcBef>
                <a:spcPts val="0"/>
              </a:spcBef>
              <a:spcAft>
                <a:spcPts val="0"/>
              </a:spcAft>
              <a:buSzPts val="1400"/>
              <a:buAutoNum type="arabicPeriod"/>
            </a:pPr>
            <a:r>
              <a:rPr lang="da"/>
              <a:t>Brug “if statements” til tjek af, hvilken handling der er sket i dit spil</a:t>
            </a:r>
            <a:endParaRPr/>
          </a:p>
          <a:p>
            <a:pPr indent="-317500" lvl="0" marL="457200" rtl="0" algn="l">
              <a:lnSpc>
                <a:spcPct val="150000"/>
              </a:lnSpc>
              <a:spcBef>
                <a:spcPts val="0"/>
              </a:spcBef>
              <a:spcAft>
                <a:spcPts val="0"/>
              </a:spcAft>
              <a:buSzPts val="1400"/>
              <a:buAutoNum type="arabicPeriod"/>
            </a:pPr>
            <a:r>
              <a:rPr lang="da"/>
              <a:t>Foretag ændring af dit element for hvert tjek</a:t>
            </a:r>
            <a:endParaRPr/>
          </a:p>
        </p:txBody>
      </p:sp>
      <p:pic>
        <p:nvPicPr>
          <p:cNvPr id="271" name="Google Shape;271;p44"/>
          <p:cNvPicPr preferRelativeResize="0"/>
          <p:nvPr/>
        </p:nvPicPr>
        <p:blipFill>
          <a:blip r:embed="rId3">
            <a:alphaModFix/>
          </a:blip>
          <a:stretch>
            <a:fillRect/>
          </a:stretch>
        </p:blipFill>
        <p:spPr>
          <a:xfrm>
            <a:off x="4731000" y="1474925"/>
            <a:ext cx="3496855" cy="3516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07-Example</a:t>
            </a:r>
            <a:endParaRPr sz="3400" u="sng"/>
          </a:p>
          <a:p>
            <a:pPr indent="0" lvl="0" marL="0" rtl="0" algn="ctr">
              <a:lnSpc>
                <a:spcPct val="100000"/>
              </a:lnSpc>
              <a:spcBef>
                <a:spcPts val="0"/>
              </a:spcBef>
              <a:spcAft>
                <a:spcPts val="0"/>
              </a:spcAft>
              <a:buSzPts val="3600"/>
              <a:buNone/>
            </a:pPr>
            <a:r>
              <a:rPr lang="da" sz="3400"/>
              <a:t>Variabel til tjek af kontrol </a:t>
            </a:r>
            <a:endParaRPr sz="3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Variabel til tjek af kontrol</a:t>
            </a:r>
            <a:endParaRPr/>
          </a:p>
        </p:txBody>
      </p:sp>
      <p:sp>
        <p:nvSpPr>
          <p:cNvPr id="282" name="Google Shape;282;p46"/>
          <p:cNvSpPr txBox="1"/>
          <p:nvPr>
            <p:ph idx="1" type="body"/>
          </p:nvPr>
        </p:nvSpPr>
        <p:spPr>
          <a:xfrm>
            <a:off x="311700" y="1322525"/>
            <a:ext cx="4266900" cy="374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i="1" lang="da"/>
              <a:t>To be continued ..</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7"/>
          <p:cNvSpPr txBox="1"/>
          <p:nvPr>
            <p:ph idx="1" type="body"/>
          </p:nvPr>
        </p:nvSpPr>
        <p:spPr>
          <a:xfrm>
            <a:off x="311700" y="1733150"/>
            <a:ext cx="8520600" cy="31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7550" y="1680900"/>
            <a:ext cx="8892300" cy="17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Videreudvikling af spil</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8"/>
          <p:cNvSpPr txBox="1"/>
          <p:nvPr>
            <p:ph idx="1" type="body"/>
          </p:nvPr>
        </p:nvSpPr>
        <p:spPr>
          <a:xfrm>
            <a:off x="311700" y="1733150"/>
            <a:ext cx="8520600" cy="31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installation af pygame</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Installation af pygame</a:t>
            </a:r>
            <a:endParaRPr/>
          </a:p>
        </p:txBody>
      </p:sp>
      <p:sp>
        <p:nvSpPr>
          <p:cNvPr id="305" name="Google Shape;305;p50"/>
          <p:cNvSpPr txBox="1"/>
          <p:nvPr>
            <p:ph idx="1" type="body"/>
          </p:nvPr>
        </p:nvSpPr>
        <p:spPr>
          <a:xfrm>
            <a:off x="311700" y="1733150"/>
            <a:ext cx="4259400" cy="314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Du installerer Pygame sådan her:</a:t>
            </a:r>
            <a:endParaRPr/>
          </a:p>
          <a:p>
            <a:pPr indent="-317500" lvl="0" marL="457200" rtl="0" algn="l">
              <a:lnSpc>
                <a:spcPct val="200000"/>
              </a:lnSpc>
              <a:spcBef>
                <a:spcPts val="0"/>
              </a:spcBef>
              <a:spcAft>
                <a:spcPts val="0"/>
              </a:spcAft>
              <a:buSzPts val="1400"/>
              <a:buAutoNum type="arabicPeriod"/>
            </a:pPr>
            <a:r>
              <a:rPr lang="da"/>
              <a:t>Åbn en terminal</a:t>
            </a:r>
            <a:endParaRPr/>
          </a:p>
          <a:p>
            <a:pPr indent="-317500" lvl="0" marL="457200" rtl="0" algn="l">
              <a:lnSpc>
                <a:spcPct val="200000"/>
              </a:lnSpc>
              <a:spcBef>
                <a:spcPts val="0"/>
              </a:spcBef>
              <a:spcAft>
                <a:spcPts val="0"/>
              </a:spcAft>
              <a:buSzPts val="1400"/>
              <a:buAutoNum type="arabicPeriod"/>
            </a:pPr>
            <a:r>
              <a:rPr lang="da"/>
              <a:t>Indtast denne kommando (*):</a:t>
            </a:r>
            <a:endParaRPr/>
          </a:p>
          <a:p>
            <a:pPr indent="-304800" lvl="1" marL="914400" rtl="0" algn="l">
              <a:lnSpc>
                <a:spcPct val="200000"/>
              </a:lnSpc>
              <a:spcBef>
                <a:spcPts val="0"/>
              </a:spcBef>
              <a:spcAft>
                <a:spcPts val="0"/>
              </a:spcAft>
              <a:buSzPts val="1200"/>
              <a:buAutoNum type="alphaLcPeriod"/>
            </a:pPr>
            <a:r>
              <a:rPr lang="da"/>
              <a:t>pip3 install -U pygame</a:t>
            </a:r>
            <a:endParaRPr/>
          </a:p>
          <a:p>
            <a:pPr indent="-304800" lvl="2" marL="1371600" rtl="0" algn="l">
              <a:lnSpc>
                <a:spcPct val="200000"/>
              </a:lnSpc>
              <a:spcBef>
                <a:spcPts val="0"/>
              </a:spcBef>
              <a:spcAft>
                <a:spcPts val="0"/>
              </a:spcAft>
              <a:buSzPts val="1200"/>
              <a:buAutoNum type="romanLcPeriod"/>
            </a:pPr>
            <a:r>
              <a:rPr lang="da"/>
              <a:t>“-U” betyder bare, at du opgraderer pygame, hvis du allerede har det installeret</a:t>
            </a:r>
            <a:endParaRPr/>
          </a:p>
          <a:p>
            <a:pPr indent="0" lvl="0" marL="0" rtl="0" algn="l">
              <a:lnSpc>
                <a:spcPct val="200000"/>
              </a:lnSpc>
              <a:spcBef>
                <a:spcPts val="0"/>
              </a:spcBef>
              <a:spcAft>
                <a:spcPts val="0"/>
              </a:spcAft>
              <a:buNone/>
            </a:pPr>
            <a:r>
              <a:rPr i="1" lang="da" sz="1000"/>
              <a:t>(*) hvis ikke denne kommando installerer Pygame, så bed lige en af de voksne om at hjælpe</a:t>
            </a:r>
            <a:endParaRPr i="1" sz="1000"/>
          </a:p>
        </p:txBody>
      </p:sp>
      <p:pic>
        <p:nvPicPr>
          <p:cNvPr id="306" name="Google Shape;306;p50"/>
          <p:cNvPicPr preferRelativeResize="0"/>
          <p:nvPr/>
        </p:nvPicPr>
        <p:blipFill>
          <a:blip r:embed="rId3">
            <a:alphaModFix/>
          </a:blip>
          <a:stretch>
            <a:fillRect/>
          </a:stretch>
        </p:blipFill>
        <p:spPr>
          <a:xfrm>
            <a:off x="4571100" y="1904400"/>
            <a:ext cx="4572902" cy="1223850"/>
          </a:xfrm>
          <a:prstGeom prst="rect">
            <a:avLst/>
          </a:prstGeom>
          <a:noFill/>
          <a:ln>
            <a:noFill/>
          </a:ln>
        </p:spPr>
      </p:pic>
      <p:cxnSp>
        <p:nvCxnSpPr>
          <p:cNvPr id="307" name="Google Shape;307;p50"/>
          <p:cNvCxnSpPr/>
          <p:nvPr/>
        </p:nvCxnSpPr>
        <p:spPr>
          <a:xfrm flipH="1" rot="10800000">
            <a:off x="5855200" y="2353275"/>
            <a:ext cx="1018500" cy="75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Dit første spil</a:t>
            </a:r>
            <a:endParaRPr sz="3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Programmering af spil</a:t>
            </a:r>
            <a:endParaRPr/>
          </a:p>
        </p:txBody>
      </p:sp>
      <p:sp>
        <p:nvSpPr>
          <p:cNvPr id="318" name="Google Shape;318;p52"/>
          <p:cNvSpPr txBox="1"/>
          <p:nvPr>
            <p:ph idx="1" type="body"/>
          </p:nvPr>
        </p:nvSpPr>
        <p:spPr>
          <a:xfrm>
            <a:off x="274800" y="1322525"/>
            <a:ext cx="8520600" cy="314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Ved programmering af spil i Pygame gennemgår man som oftest først disse steps:</a:t>
            </a:r>
            <a:endParaRPr/>
          </a:p>
          <a:p>
            <a:pPr indent="-317500" lvl="0" marL="457200" rtl="0" algn="l">
              <a:lnSpc>
                <a:spcPct val="200000"/>
              </a:lnSpc>
              <a:spcBef>
                <a:spcPts val="0"/>
              </a:spcBef>
              <a:spcAft>
                <a:spcPts val="0"/>
              </a:spcAft>
              <a:buSzPts val="1400"/>
              <a:buAutoNum type="arabicPeriod"/>
            </a:pPr>
            <a:r>
              <a:rPr lang="da"/>
              <a:t>Import + initialisering af Pygame</a:t>
            </a:r>
            <a:endParaRPr/>
          </a:p>
          <a:p>
            <a:pPr indent="-317500" lvl="0" marL="457200" rtl="0" algn="l">
              <a:lnSpc>
                <a:spcPct val="200000"/>
              </a:lnSpc>
              <a:spcBef>
                <a:spcPts val="0"/>
              </a:spcBef>
              <a:spcAft>
                <a:spcPts val="0"/>
              </a:spcAft>
              <a:buSzPts val="1400"/>
              <a:buAutoNum type="arabicPeriod"/>
            </a:pPr>
            <a:r>
              <a:rPr lang="da"/>
              <a:t>Definition af ens “Game Window”</a:t>
            </a:r>
            <a:endParaRPr/>
          </a:p>
          <a:p>
            <a:pPr indent="-317500" lvl="0" marL="457200" rtl="0" algn="l">
              <a:lnSpc>
                <a:spcPct val="200000"/>
              </a:lnSpc>
              <a:spcBef>
                <a:spcPts val="0"/>
              </a:spcBef>
              <a:spcAft>
                <a:spcPts val="0"/>
              </a:spcAft>
              <a:buSzPts val="1400"/>
              <a:buAutoNum type="arabicPeriod"/>
            </a:pPr>
            <a:r>
              <a:rPr lang="da"/>
              <a:t>Afvikling af ens “Game Loop”</a:t>
            </a:r>
            <a:endParaRPr/>
          </a:p>
          <a:p>
            <a:pPr indent="-317500" lvl="0" marL="457200" rtl="0" algn="l">
              <a:lnSpc>
                <a:spcPct val="200000"/>
              </a:lnSpc>
              <a:spcBef>
                <a:spcPts val="0"/>
              </a:spcBef>
              <a:spcAft>
                <a:spcPts val="0"/>
              </a:spcAft>
              <a:buSzPts val="1400"/>
              <a:buAutoNum type="arabicPeriod"/>
            </a:pPr>
            <a:r>
              <a:rPr lang="da"/>
              <a:t>Tjek af events i ens “Event Handler”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25" y="2150850"/>
            <a:ext cx="91440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Step-01:</a:t>
            </a:r>
            <a:endParaRPr sz="3400"/>
          </a:p>
          <a:p>
            <a:pPr indent="0" lvl="0" marL="0" rtl="0" algn="ctr">
              <a:lnSpc>
                <a:spcPct val="100000"/>
              </a:lnSpc>
              <a:spcBef>
                <a:spcPts val="0"/>
              </a:spcBef>
              <a:spcAft>
                <a:spcPts val="0"/>
              </a:spcAft>
              <a:buSzPts val="3600"/>
              <a:buNone/>
            </a:pPr>
            <a:r>
              <a:rPr lang="da" sz="3400"/>
              <a:t>Import + initialisering af pygame</a:t>
            </a:r>
            <a:endParaRPr sz="3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import + init af pygame</a:t>
            </a:r>
            <a:endParaRPr/>
          </a:p>
        </p:txBody>
      </p:sp>
      <p:sp>
        <p:nvSpPr>
          <p:cNvPr id="329" name="Google Shape;329;p54"/>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Når man med at lave et spil i Pygame, så gør man først følgende:</a:t>
            </a:r>
            <a:endParaRPr/>
          </a:p>
          <a:p>
            <a:pPr indent="-317500" lvl="0" marL="457200" rtl="0" algn="l">
              <a:lnSpc>
                <a:spcPct val="200000"/>
              </a:lnSpc>
              <a:spcBef>
                <a:spcPts val="0"/>
              </a:spcBef>
              <a:spcAft>
                <a:spcPts val="0"/>
              </a:spcAft>
              <a:buSzPts val="1400"/>
              <a:buAutoNum type="arabicPeriod"/>
            </a:pPr>
            <a:r>
              <a:rPr lang="da"/>
              <a:t>importerer ‘pygame’ modulet</a:t>
            </a:r>
            <a:endParaRPr/>
          </a:p>
          <a:p>
            <a:pPr indent="-317500" lvl="0" marL="457200" rtl="0" algn="l">
              <a:lnSpc>
                <a:spcPct val="200000"/>
              </a:lnSpc>
              <a:spcBef>
                <a:spcPts val="0"/>
              </a:spcBef>
              <a:spcAft>
                <a:spcPts val="0"/>
              </a:spcAft>
              <a:buSzPts val="1400"/>
              <a:buAutoNum type="arabicPeriod"/>
            </a:pPr>
            <a:r>
              <a:rPr lang="da"/>
              <a:t>kalder ‘init’ metoden på pygame modulet</a:t>
            </a:r>
            <a:endParaRPr/>
          </a:p>
        </p:txBody>
      </p:sp>
      <p:pic>
        <p:nvPicPr>
          <p:cNvPr id="330" name="Google Shape;330;p54"/>
          <p:cNvPicPr preferRelativeResize="0"/>
          <p:nvPr/>
        </p:nvPicPr>
        <p:blipFill>
          <a:blip r:embed="rId3">
            <a:alphaModFix/>
          </a:blip>
          <a:stretch>
            <a:fillRect/>
          </a:stretch>
        </p:blipFill>
        <p:spPr>
          <a:xfrm>
            <a:off x="4745750" y="1688950"/>
            <a:ext cx="4260601" cy="22037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Step-02:</a:t>
            </a:r>
            <a:endParaRPr sz="3400"/>
          </a:p>
          <a:p>
            <a:pPr indent="0" lvl="0" marL="0" rtl="0" algn="ctr">
              <a:lnSpc>
                <a:spcPct val="100000"/>
              </a:lnSpc>
              <a:spcBef>
                <a:spcPts val="0"/>
              </a:spcBef>
              <a:spcAft>
                <a:spcPts val="0"/>
              </a:spcAft>
              <a:buSzPts val="3600"/>
              <a:buNone/>
            </a:pPr>
            <a:r>
              <a:rPr lang="da" sz="3400"/>
              <a:t>Definition af “Game Window”</a:t>
            </a:r>
            <a:endParaRPr sz="3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Definition af ens “Game Window”</a:t>
            </a:r>
            <a:endParaRPr/>
          </a:p>
        </p:txBody>
      </p:sp>
      <p:sp>
        <p:nvSpPr>
          <p:cNvPr id="341" name="Google Shape;341;p56"/>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Når man skal definere sit spils vindue (dvs. ens “Game Window”), så gør man ofte følgende:</a:t>
            </a:r>
            <a:endParaRPr/>
          </a:p>
          <a:p>
            <a:pPr indent="-317500" lvl="0" marL="457200" rtl="0" algn="l">
              <a:lnSpc>
                <a:spcPct val="150000"/>
              </a:lnSpc>
              <a:spcBef>
                <a:spcPts val="1000"/>
              </a:spcBef>
              <a:spcAft>
                <a:spcPts val="0"/>
              </a:spcAft>
              <a:buSzPts val="1400"/>
              <a:buAutoNum type="arabicPeriod"/>
            </a:pPr>
            <a:r>
              <a:rPr lang="da"/>
              <a:t>Initialiserer konstanter af bredde og højde for ens vindue</a:t>
            </a:r>
            <a:endParaRPr/>
          </a:p>
          <a:p>
            <a:pPr indent="-317500" lvl="0" marL="457200" rtl="0" algn="l">
              <a:lnSpc>
                <a:spcPct val="150000"/>
              </a:lnSpc>
              <a:spcBef>
                <a:spcPts val="0"/>
              </a:spcBef>
              <a:spcAft>
                <a:spcPts val="0"/>
              </a:spcAft>
              <a:buSzPts val="1400"/>
              <a:buAutoNum type="arabicPeriod"/>
            </a:pPr>
            <a:r>
              <a:rPr lang="da"/>
              <a:t>Erklære en “screen” variabel, som initialiseres med et kald til “set_mode” metoden i “pygame.display” modulet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i="1" sz="1000"/>
          </a:p>
          <a:p>
            <a:pPr indent="0" lvl="0" marL="0" rtl="0" algn="l">
              <a:lnSpc>
                <a:spcPct val="150000"/>
              </a:lnSpc>
              <a:spcBef>
                <a:spcPts val="0"/>
              </a:spcBef>
              <a:spcAft>
                <a:spcPts val="0"/>
              </a:spcAft>
              <a:buNone/>
            </a:pPr>
            <a:r>
              <a:rPr i="1" lang="da" sz="1000"/>
              <a:t>Og med det kan man faktisk køre sit spil (uden at der dog sker særligt meget andet end, at en sort skærm popper op og forsvinder lige så hurtigt igen ..)</a:t>
            </a:r>
            <a:endParaRPr i="1" sz="1000"/>
          </a:p>
        </p:txBody>
      </p:sp>
      <p:pic>
        <p:nvPicPr>
          <p:cNvPr id="342" name="Google Shape;342;p56"/>
          <p:cNvPicPr preferRelativeResize="0"/>
          <p:nvPr/>
        </p:nvPicPr>
        <p:blipFill>
          <a:blip r:embed="rId3">
            <a:alphaModFix/>
          </a:blip>
          <a:stretch>
            <a:fillRect/>
          </a:stretch>
        </p:blipFill>
        <p:spPr>
          <a:xfrm>
            <a:off x="4578600" y="1733150"/>
            <a:ext cx="4565401" cy="210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Step-03:</a:t>
            </a:r>
            <a:endParaRPr sz="3400"/>
          </a:p>
          <a:p>
            <a:pPr indent="0" lvl="0" marL="0" rtl="0" algn="ctr">
              <a:lnSpc>
                <a:spcPct val="100000"/>
              </a:lnSpc>
              <a:spcBef>
                <a:spcPts val="0"/>
              </a:spcBef>
              <a:spcAft>
                <a:spcPts val="0"/>
              </a:spcAft>
              <a:buSzPts val="3600"/>
              <a:buNone/>
            </a:pPr>
            <a:r>
              <a:rPr lang="da" sz="3400"/>
              <a:t>Afvikling af “Game Loop”</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2</a:t>
            </a:r>
            <a:r>
              <a:rPr lang="da"/>
              <a:t>. aften - agenda</a:t>
            </a:r>
            <a:endParaRPr/>
          </a:p>
        </p:txBody>
      </p:sp>
      <p:sp>
        <p:nvSpPr>
          <p:cNvPr id="194" name="Google Shape;194;p31"/>
          <p:cNvSpPr txBox="1"/>
          <p:nvPr>
            <p:ph idx="1" type="body"/>
          </p:nvPr>
        </p:nvSpPr>
        <p:spPr>
          <a:xfrm>
            <a:off x="311700" y="1437975"/>
            <a:ext cx="8520600" cy="3140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a:t>Aftenens program:</a:t>
            </a:r>
            <a:endParaRPr/>
          </a:p>
          <a:p>
            <a:pPr indent="-317500" lvl="0" marL="457200" rtl="0" algn="l">
              <a:lnSpc>
                <a:spcPct val="200000"/>
              </a:lnSpc>
              <a:spcBef>
                <a:spcPts val="800"/>
              </a:spcBef>
              <a:spcAft>
                <a:spcPts val="0"/>
              </a:spcAft>
              <a:buSzPts val="1400"/>
              <a:buChar char="❖"/>
            </a:pPr>
            <a:r>
              <a:rPr lang="da"/>
              <a:t>Recap af første aften</a:t>
            </a:r>
            <a:endParaRPr/>
          </a:p>
          <a:p>
            <a:pPr indent="-317500" lvl="0" marL="457200" rtl="0" algn="l">
              <a:lnSpc>
                <a:spcPct val="200000"/>
              </a:lnSpc>
              <a:spcBef>
                <a:spcPts val="0"/>
              </a:spcBef>
              <a:spcAft>
                <a:spcPts val="0"/>
              </a:spcAft>
              <a:buSzPts val="1400"/>
              <a:buChar char="❖"/>
            </a:pPr>
            <a:r>
              <a:rPr lang="da"/>
              <a:t>Hvordan man tilføjer elementer på ens “Game Window”</a:t>
            </a:r>
            <a:endParaRPr/>
          </a:p>
          <a:p>
            <a:pPr indent="-317500" lvl="0" marL="457200" rtl="0" algn="l">
              <a:lnSpc>
                <a:spcPct val="200000"/>
              </a:lnSpc>
              <a:spcBef>
                <a:spcPts val="0"/>
              </a:spcBef>
              <a:spcAft>
                <a:spcPts val="0"/>
              </a:spcAft>
              <a:buSzPts val="1400"/>
              <a:buChar char="❖"/>
            </a:pPr>
            <a:r>
              <a:rPr lang="da"/>
              <a:t>Opgave: Tilføj et element til dit eget spil</a:t>
            </a:r>
            <a:endParaRPr/>
          </a:p>
          <a:p>
            <a:pPr indent="-317500" lvl="0" marL="457200" rtl="0" algn="l">
              <a:lnSpc>
                <a:spcPct val="200000"/>
              </a:lnSpc>
              <a:spcBef>
                <a:spcPts val="0"/>
              </a:spcBef>
              <a:spcAft>
                <a:spcPts val="0"/>
              </a:spcAft>
              <a:buSzPts val="1400"/>
              <a:buChar char="❖"/>
            </a:pPr>
            <a:r>
              <a:rPr lang="da"/>
              <a:t>Hvordan man tilføjer kontrol til ens elementer</a:t>
            </a:r>
            <a:endParaRPr/>
          </a:p>
          <a:p>
            <a:pPr indent="-317500" lvl="0" marL="457200" rtl="0" algn="l">
              <a:lnSpc>
                <a:spcPct val="200000"/>
              </a:lnSpc>
              <a:spcBef>
                <a:spcPts val="0"/>
              </a:spcBef>
              <a:spcAft>
                <a:spcPts val="0"/>
              </a:spcAft>
              <a:buSzPts val="1400"/>
              <a:buChar char="❖"/>
            </a:pPr>
            <a:r>
              <a:rPr lang="da"/>
              <a:t>Opgave: Tilføj kontrol til rektangel i dit spil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Afvikling af ens “Game Loop” </a:t>
            </a:r>
            <a:endParaRPr/>
          </a:p>
        </p:txBody>
      </p:sp>
      <p:sp>
        <p:nvSpPr>
          <p:cNvPr id="353" name="Google Shape;353;p58"/>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Afviklingen af ens “Game Loop” foretages ofte sådan her</a:t>
            </a:r>
            <a:r>
              <a:rPr lang="da"/>
              <a:t>:</a:t>
            </a:r>
            <a:endParaRPr/>
          </a:p>
          <a:p>
            <a:pPr indent="-317500" lvl="0" marL="457200" rtl="0" algn="l">
              <a:lnSpc>
                <a:spcPct val="200000"/>
              </a:lnSpc>
              <a:spcBef>
                <a:spcPts val="0"/>
              </a:spcBef>
              <a:spcAft>
                <a:spcPts val="0"/>
              </a:spcAft>
              <a:buSzPts val="1400"/>
              <a:buAutoNum type="arabicPeriod"/>
            </a:pPr>
            <a:r>
              <a:rPr lang="da"/>
              <a:t>Initialiser en variabel (oftest kaldet “run”) til at være “True”</a:t>
            </a:r>
            <a:endParaRPr/>
          </a:p>
          <a:p>
            <a:pPr indent="-317500" lvl="0" marL="457200" rtl="0" algn="l">
              <a:lnSpc>
                <a:spcPct val="200000"/>
              </a:lnSpc>
              <a:spcBef>
                <a:spcPts val="0"/>
              </a:spcBef>
              <a:spcAft>
                <a:spcPts val="0"/>
              </a:spcAft>
              <a:buSzPts val="1400"/>
              <a:buAutoNum type="arabicPeriod"/>
            </a:pPr>
            <a:r>
              <a:rPr lang="da"/>
              <a:t>Lav et “while” som konstant tjekker, hvorvidt din “run” variabel er “True”</a:t>
            </a:r>
            <a:endParaRPr/>
          </a:p>
          <a:p>
            <a:pPr indent="-304800" lvl="1" marL="914400" rtl="0" algn="l">
              <a:lnSpc>
                <a:spcPct val="200000"/>
              </a:lnSpc>
              <a:spcBef>
                <a:spcPts val="0"/>
              </a:spcBef>
              <a:spcAft>
                <a:spcPts val="0"/>
              </a:spcAft>
              <a:buSzPts val="1200"/>
              <a:buAutoNum type="alphaLcPeriod"/>
            </a:pPr>
            <a:r>
              <a:rPr i="1" lang="da"/>
              <a:t>Det er dette loop som er dit “Game Loop”</a:t>
            </a:r>
            <a:endParaRPr i="1"/>
          </a:p>
        </p:txBody>
      </p:sp>
      <p:pic>
        <p:nvPicPr>
          <p:cNvPr id="354" name="Google Shape;354;p58"/>
          <p:cNvPicPr preferRelativeResize="0"/>
          <p:nvPr/>
        </p:nvPicPr>
        <p:blipFill>
          <a:blip r:embed="rId3">
            <a:alphaModFix/>
          </a:blip>
          <a:stretch>
            <a:fillRect/>
          </a:stretch>
        </p:blipFill>
        <p:spPr>
          <a:xfrm>
            <a:off x="4731000" y="1474925"/>
            <a:ext cx="4260599" cy="22929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ph type="title"/>
          </p:nvPr>
        </p:nvSpPr>
        <p:spPr>
          <a:xfrm>
            <a:off x="0" y="2150850"/>
            <a:ext cx="9087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Step-04:</a:t>
            </a:r>
            <a:endParaRPr sz="3400"/>
          </a:p>
          <a:p>
            <a:pPr indent="0" lvl="0" marL="0" rtl="0" algn="ctr">
              <a:lnSpc>
                <a:spcPct val="100000"/>
              </a:lnSpc>
              <a:spcBef>
                <a:spcPts val="0"/>
              </a:spcBef>
              <a:spcAft>
                <a:spcPts val="0"/>
              </a:spcAft>
              <a:buSzPts val="3600"/>
              <a:buNone/>
            </a:pPr>
            <a:r>
              <a:rPr lang="da" sz="3400"/>
              <a:t>Tjek for events i “Event handler”</a:t>
            </a:r>
            <a:endParaRPr sz="3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0"/>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Tjek for events i “event handler”</a:t>
            </a:r>
            <a:endParaRPr/>
          </a:p>
        </p:txBody>
      </p:sp>
      <p:sp>
        <p:nvSpPr>
          <p:cNvPr id="365" name="Google Shape;365;p60"/>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For at tjekke for events gøres følgende</a:t>
            </a:r>
            <a:r>
              <a:rPr lang="da"/>
              <a:t>:</a:t>
            </a:r>
            <a:endParaRPr/>
          </a:p>
          <a:p>
            <a:pPr indent="-317500" lvl="0" marL="457200" rtl="0" algn="l">
              <a:lnSpc>
                <a:spcPct val="150000"/>
              </a:lnSpc>
              <a:spcBef>
                <a:spcPts val="1000"/>
              </a:spcBef>
              <a:spcAft>
                <a:spcPts val="0"/>
              </a:spcAft>
              <a:buSzPts val="1400"/>
              <a:buAutoNum type="arabicPeriod"/>
            </a:pPr>
            <a:r>
              <a:rPr lang="da"/>
              <a:t>Lav et “for loop” for hvert event via “get()” metoden i “pygame.event” modulet</a:t>
            </a:r>
            <a:endParaRPr/>
          </a:p>
          <a:p>
            <a:pPr indent="-317500" lvl="0" marL="457200" rtl="0" algn="l">
              <a:lnSpc>
                <a:spcPct val="150000"/>
              </a:lnSpc>
              <a:spcBef>
                <a:spcPts val="1000"/>
              </a:spcBef>
              <a:spcAft>
                <a:spcPts val="0"/>
              </a:spcAft>
              <a:buSzPts val="1400"/>
              <a:buAutoNum type="arabicPeriod"/>
            </a:pPr>
            <a:r>
              <a:rPr lang="da"/>
              <a:t>Brug “if statements” til at tjekke de(t) events man er interesseret i</a:t>
            </a:r>
            <a:endParaRPr/>
          </a:p>
          <a:p>
            <a:pPr indent="-304800" lvl="1" marL="914400" rtl="0" algn="l">
              <a:lnSpc>
                <a:spcPct val="150000"/>
              </a:lnSpc>
              <a:spcBef>
                <a:spcPts val="0"/>
              </a:spcBef>
              <a:spcAft>
                <a:spcPts val="0"/>
              </a:spcAft>
              <a:buSzPts val="1200"/>
              <a:buAutoNum type="alphaLcPeriod"/>
            </a:pPr>
            <a:r>
              <a:rPr i="1" lang="da"/>
              <a:t>Til at starte med tjekker man som oftest blot for, hvorvidt “event.type” er lig med “pygame.QUIT”, så man ved, hvornår en spiller lukker ens spil, og dermed kan lukke spillet ordentligt</a:t>
            </a:r>
            <a:endParaRPr i="1"/>
          </a:p>
        </p:txBody>
      </p:sp>
      <p:pic>
        <p:nvPicPr>
          <p:cNvPr id="366" name="Google Shape;366;p60"/>
          <p:cNvPicPr preferRelativeResize="0"/>
          <p:nvPr/>
        </p:nvPicPr>
        <p:blipFill>
          <a:blip r:embed="rId3">
            <a:alphaModFix/>
          </a:blip>
          <a:stretch>
            <a:fillRect/>
          </a:stretch>
        </p:blipFill>
        <p:spPr>
          <a:xfrm>
            <a:off x="4731000" y="1474925"/>
            <a:ext cx="4260601" cy="32055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Eksekver dit spil</a:t>
            </a:r>
            <a:endParaRPr sz="3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2"/>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Eksekver dit spil</a:t>
            </a:r>
            <a:endParaRPr/>
          </a:p>
        </p:txBody>
      </p:sp>
      <p:sp>
        <p:nvSpPr>
          <p:cNvPr id="377" name="Google Shape;377;p62"/>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For at eksekvere dit spil skal du blot:</a:t>
            </a:r>
            <a:endParaRPr/>
          </a:p>
          <a:p>
            <a:pPr indent="-317500" lvl="0" marL="457200" rtl="0" algn="l">
              <a:lnSpc>
                <a:spcPct val="150000"/>
              </a:lnSpc>
              <a:spcBef>
                <a:spcPts val="1000"/>
              </a:spcBef>
              <a:spcAft>
                <a:spcPts val="0"/>
              </a:spcAft>
              <a:buSzPts val="1400"/>
              <a:buAutoNum type="arabicPeriod"/>
            </a:pPr>
            <a:r>
              <a:rPr lang="da"/>
              <a:t>Trykke på “play” ikonet oppe i højre hjørne i VS Code</a:t>
            </a:r>
            <a:endParaRPr/>
          </a:p>
          <a:p>
            <a:pPr indent="-317500" lvl="0" marL="457200" rtl="0" algn="l">
              <a:lnSpc>
                <a:spcPct val="150000"/>
              </a:lnSpc>
              <a:spcBef>
                <a:spcPts val="1000"/>
              </a:spcBef>
              <a:spcAft>
                <a:spcPts val="0"/>
              </a:spcAft>
              <a:buSzPts val="1400"/>
              <a:buAutoNum type="arabicPeriod"/>
            </a:pPr>
            <a:r>
              <a:rPr lang="da"/>
              <a:t>Se dit “episke” spil komme til live på din skærm</a:t>
            </a:r>
            <a:endParaRPr/>
          </a:p>
          <a:p>
            <a:pPr indent="-304800" lvl="1" marL="914400" rtl="0" algn="l">
              <a:lnSpc>
                <a:spcPct val="150000"/>
              </a:lnSpc>
              <a:spcBef>
                <a:spcPts val="1000"/>
              </a:spcBef>
              <a:spcAft>
                <a:spcPts val="1000"/>
              </a:spcAft>
              <a:buSzPts val="1200"/>
              <a:buAutoNum type="alphaLcPeriod"/>
            </a:pPr>
            <a:r>
              <a:rPr i="1" lang="da"/>
              <a:t>Det er et “sygt vildt” spil!! Så “watch out Fortnite ..”</a:t>
            </a:r>
            <a:br>
              <a:rPr i="1" lang="da"/>
            </a:br>
            <a:r>
              <a:rPr lang="da"/>
              <a:t>🤪🤪😅</a:t>
            </a:r>
            <a:endParaRPr/>
          </a:p>
        </p:txBody>
      </p:sp>
      <p:pic>
        <p:nvPicPr>
          <p:cNvPr id="378" name="Google Shape;378;p62"/>
          <p:cNvPicPr preferRelativeResize="0"/>
          <p:nvPr/>
        </p:nvPicPr>
        <p:blipFill>
          <a:blip r:embed="rId3">
            <a:alphaModFix/>
          </a:blip>
          <a:stretch>
            <a:fillRect/>
          </a:stretch>
        </p:blipFill>
        <p:spPr>
          <a:xfrm>
            <a:off x="4731000" y="1474925"/>
            <a:ext cx="4074226" cy="351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Exercise-01:</a:t>
            </a:r>
            <a:endParaRPr sz="3400"/>
          </a:p>
          <a:p>
            <a:pPr indent="0" lvl="0" marL="0" rtl="0" algn="ctr">
              <a:lnSpc>
                <a:spcPct val="100000"/>
              </a:lnSpc>
              <a:spcBef>
                <a:spcPts val="0"/>
              </a:spcBef>
              <a:spcAft>
                <a:spcPts val="0"/>
              </a:spcAft>
              <a:buSzPts val="3600"/>
              <a:buNone/>
            </a:pPr>
            <a:r>
              <a:rPr lang="da" sz="3400"/>
              <a:t>Kod dit eget spil fra bunden af</a:t>
            </a:r>
            <a:endParaRPr sz="3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Opgave #1: kod dit eget spil</a:t>
            </a:r>
            <a:endParaRPr/>
          </a:p>
        </p:txBody>
      </p:sp>
      <p:sp>
        <p:nvSpPr>
          <p:cNvPr id="389" name="Google Shape;389;p64"/>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Hjælp til at kode dit eget spil:</a:t>
            </a:r>
            <a:endParaRPr/>
          </a:p>
          <a:p>
            <a:pPr indent="-317500" lvl="0" marL="457200" rtl="0" algn="l">
              <a:lnSpc>
                <a:spcPct val="150000"/>
              </a:lnSpc>
              <a:spcBef>
                <a:spcPts val="1000"/>
              </a:spcBef>
              <a:spcAft>
                <a:spcPts val="0"/>
              </a:spcAft>
              <a:buSzPts val="1400"/>
              <a:buAutoNum type="arabicPeriod"/>
            </a:pPr>
            <a:r>
              <a:rPr lang="da"/>
              <a:t>Under folderen “03-exercises” findes en mappe kaldet “01-code-your-game-from-scratch”</a:t>
            </a:r>
            <a:endParaRPr/>
          </a:p>
          <a:p>
            <a:pPr indent="-317500" lvl="0" marL="457200" rtl="0" algn="l">
              <a:lnSpc>
                <a:spcPct val="150000"/>
              </a:lnSpc>
              <a:spcBef>
                <a:spcPts val="1000"/>
              </a:spcBef>
              <a:spcAft>
                <a:spcPts val="0"/>
              </a:spcAft>
              <a:buSzPts val="1400"/>
              <a:buAutoNum type="arabicPeriod"/>
            </a:pPr>
            <a:r>
              <a:rPr lang="da"/>
              <a:t>I denne mappe ligger der en “main.py” med kommentarer om, hvordan du via de foregående steps koder dit eget spil</a:t>
            </a:r>
            <a:endParaRPr/>
          </a:p>
          <a:p>
            <a:pPr indent="-317500" lvl="0" marL="457200" rtl="0" algn="l">
              <a:lnSpc>
                <a:spcPct val="150000"/>
              </a:lnSpc>
              <a:spcBef>
                <a:spcPts val="1000"/>
              </a:spcBef>
              <a:spcAft>
                <a:spcPts val="0"/>
              </a:spcAft>
              <a:buSzPts val="1400"/>
              <a:buAutoNum type="arabicPeriod"/>
            </a:pPr>
            <a:r>
              <a:rPr lang="da"/>
              <a:t>Kod dit eget spil vhja. denne fil</a:t>
            </a:r>
            <a:endParaRPr i="1" sz="1100"/>
          </a:p>
          <a:p>
            <a:pPr indent="0" lvl="0" marL="0" rtl="0" algn="l">
              <a:lnSpc>
                <a:spcPct val="150000"/>
              </a:lnSpc>
              <a:spcBef>
                <a:spcPts val="1000"/>
              </a:spcBef>
              <a:spcAft>
                <a:spcPts val="1000"/>
              </a:spcAft>
              <a:buNone/>
            </a:pPr>
            <a:br>
              <a:rPr i="1" lang="da" sz="1000"/>
            </a:br>
            <a:r>
              <a:rPr b="1" i="1" lang="da" sz="1000"/>
              <a:t>Note: </a:t>
            </a:r>
            <a:r>
              <a:rPr i="1" lang="da" sz="1000"/>
              <a:t>Hvis du går i stå, så findes der i denne mappe og en “solution” mappe, hvori du kan se løsningen på opgaven</a:t>
            </a:r>
            <a:endParaRPr i="1" sz="1000"/>
          </a:p>
        </p:txBody>
      </p:sp>
      <p:pic>
        <p:nvPicPr>
          <p:cNvPr id="390" name="Google Shape;390;p64"/>
          <p:cNvPicPr preferRelativeResize="0"/>
          <p:nvPr/>
        </p:nvPicPr>
        <p:blipFill>
          <a:blip r:embed="rId3">
            <a:alphaModFix/>
          </a:blip>
          <a:stretch>
            <a:fillRect/>
          </a:stretch>
        </p:blipFill>
        <p:spPr>
          <a:xfrm>
            <a:off x="4731000" y="1474925"/>
            <a:ext cx="4260600" cy="205887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Tak for i aften! </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01-example:</a:t>
            </a:r>
            <a:endParaRPr sz="3400" u="sng"/>
          </a:p>
          <a:p>
            <a:pPr indent="0" lvl="0" marL="0" rtl="0" algn="ctr">
              <a:lnSpc>
                <a:spcPct val="100000"/>
              </a:lnSpc>
              <a:spcBef>
                <a:spcPts val="0"/>
              </a:spcBef>
              <a:spcAft>
                <a:spcPts val="0"/>
              </a:spcAft>
              <a:buSzPts val="3600"/>
              <a:buNone/>
            </a:pPr>
            <a:r>
              <a:rPr lang="da" sz="3400"/>
              <a:t>Recap af 1. aften</a:t>
            </a:r>
            <a:endParaRPr sz="3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Recap fra 1. aften</a:t>
            </a:r>
            <a:endParaRPr/>
          </a:p>
        </p:txBody>
      </p:sp>
      <p:sp>
        <p:nvSpPr>
          <p:cNvPr id="205" name="Google Shape;205;p33"/>
          <p:cNvSpPr txBox="1"/>
          <p:nvPr>
            <p:ph idx="1" type="body"/>
          </p:nvPr>
        </p:nvSpPr>
        <p:spPr>
          <a:xfrm>
            <a:off x="311700" y="1430975"/>
            <a:ext cx="4252200" cy="344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da" sz="1300"/>
              <a:t>Fra 1. aften fandt vi ud af, at</a:t>
            </a:r>
            <a:r>
              <a:rPr lang="da" sz="1300"/>
              <a:t>:</a:t>
            </a:r>
            <a:endParaRPr sz="1300"/>
          </a:p>
          <a:p>
            <a:pPr indent="-311150" lvl="0" marL="457200" rtl="0" algn="l">
              <a:lnSpc>
                <a:spcPct val="100000"/>
              </a:lnSpc>
              <a:spcBef>
                <a:spcPts val="800"/>
              </a:spcBef>
              <a:spcAft>
                <a:spcPts val="0"/>
              </a:spcAft>
              <a:buSzPts val="1300"/>
              <a:buChar char="❖"/>
            </a:pPr>
            <a:r>
              <a:rPr lang="da" sz="1300"/>
              <a:t>Pygame er et sæt Python moduler til spiludvikling</a:t>
            </a:r>
            <a:endParaRPr sz="1300"/>
          </a:p>
          <a:p>
            <a:pPr indent="-311150" lvl="0" marL="457200" rtl="0" algn="l">
              <a:lnSpc>
                <a:spcPct val="100000"/>
              </a:lnSpc>
              <a:spcBef>
                <a:spcPts val="1000"/>
              </a:spcBef>
              <a:spcAft>
                <a:spcPts val="0"/>
              </a:spcAft>
              <a:buSzPts val="1300"/>
              <a:buChar char="❖"/>
            </a:pPr>
            <a:r>
              <a:rPr lang="da" sz="1300"/>
              <a:t>Et Pygame spil består af 3 elementer:</a:t>
            </a:r>
            <a:endParaRPr sz="1300"/>
          </a:p>
          <a:p>
            <a:pPr indent="-298450" lvl="1" marL="914400" rtl="0" algn="l">
              <a:lnSpc>
                <a:spcPct val="100000"/>
              </a:lnSpc>
              <a:spcBef>
                <a:spcPts val="1000"/>
              </a:spcBef>
              <a:spcAft>
                <a:spcPts val="0"/>
              </a:spcAft>
              <a:buSzPts val="1100"/>
              <a:buChar char="◆"/>
            </a:pPr>
            <a:r>
              <a:rPr lang="da" sz="1100"/>
              <a:t>Spilvinduet (“The Game Window”)</a:t>
            </a:r>
            <a:endParaRPr sz="1100"/>
          </a:p>
          <a:p>
            <a:pPr indent="-298450" lvl="1" marL="914400" rtl="0" algn="l">
              <a:lnSpc>
                <a:spcPct val="100000"/>
              </a:lnSpc>
              <a:spcBef>
                <a:spcPts val="1000"/>
              </a:spcBef>
              <a:spcAft>
                <a:spcPts val="0"/>
              </a:spcAft>
              <a:buSzPts val="1100"/>
              <a:buChar char="◆"/>
            </a:pPr>
            <a:r>
              <a:rPr lang="da" sz="1100"/>
              <a:t>Spilloopet (“The Game Loop”)</a:t>
            </a:r>
            <a:endParaRPr sz="1100"/>
          </a:p>
          <a:p>
            <a:pPr indent="-298450" lvl="1" marL="914400" rtl="0" algn="l">
              <a:lnSpc>
                <a:spcPct val="100000"/>
              </a:lnSpc>
              <a:spcBef>
                <a:spcPts val="1000"/>
              </a:spcBef>
              <a:spcAft>
                <a:spcPts val="0"/>
              </a:spcAft>
              <a:buSzPts val="1100"/>
              <a:buChar char="◆"/>
            </a:pPr>
            <a:r>
              <a:rPr lang="da" sz="1100"/>
              <a:t>Hændelseshandleren (“The Event Handler”)</a:t>
            </a:r>
            <a:endParaRPr sz="1100"/>
          </a:p>
          <a:p>
            <a:pPr indent="-311150" lvl="0" marL="457200" rtl="0" algn="l">
              <a:lnSpc>
                <a:spcPct val="100000"/>
              </a:lnSpc>
              <a:spcBef>
                <a:spcPts val="1000"/>
              </a:spcBef>
              <a:spcAft>
                <a:spcPts val="0"/>
              </a:spcAft>
              <a:buSzPts val="1300"/>
              <a:buChar char="❖"/>
            </a:pPr>
            <a:r>
              <a:rPr lang="da" sz="1300"/>
              <a:t>Et spil kodes via 4 steps</a:t>
            </a:r>
            <a:endParaRPr sz="1300"/>
          </a:p>
          <a:p>
            <a:pPr indent="-311150" lvl="1" marL="914400" rtl="0" algn="l">
              <a:lnSpc>
                <a:spcPct val="100000"/>
              </a:lnSpc>
              <a:spcBef>
                <a:spcPts val="1000"/>
              </a:spcBef>
              <a:spcAft>
                <a:spcPts val="0"/>
              </a:spcAft>
              <a:buSzPts val="1300"/>
              <a:buChar char="◆"/>
            </a:pPr>
            <a:r>
              <a:rPr lang="da" sz="1300"/>
              <a:t>import + init af Pygame</a:t>
            </a:r>
            <a:endParaRPr sz="1300"/>
          </a:p>
          <a:p>
            <a:pPr indent="-311150" lvl="1" marL="914400" rtl="0" algn="l">
              <a:lnSpc>
                <a:spcPct val="100000"/>
              </a:lnSpc>
              <a:spcBef>
                <a:spcPts val="1000"/>
              </a:spcBef>
              <a:spcAft>
                <a:spcPts val="0"/>
              </a:spcAft>
              <a:buSzPts val="1300"/>
              <a:buChar char="◆"/>
            </a:pPr>
            <a:r>
              <a:rPr lang="da" sz="1300"/>
              <a:t>Definition af “Game Window”</a:t>
            </a:r>
            <a:endParaRPr sz="1300"/>
          </a:p>
          <a:p>
            <a:pPr indent="-311150" lvl="1" marL="914400" rtl="0" algn="l">
              <a:lnSpc>
                <a:spcPct val="100000"/>
              </a:lnSpc>
              <a:spcBef>
                <a:spcPts val="1000"/>
              </a:spcBef>
              <a:spcAft>
                <a:spcPts val="0"/>
              </a:spcAft>
              <a:buSzPts val="1300"/>
              <a:buChar char="◆"/>
            </a:pPr>
            <a:r>
              <a:rPr lang="da" sz="1300"/>
              <a:t>Afvikling af “Game Loop”</a:t>
            </a:r>
            <a:endParaRPr sz="1300"/>
          </a:p>
          <a:p>
            <a:pPr indent="-311150" lvl="1" marL="914400" rtl="0" algn="l">
              <a:lnSpc>
                <a:spcPct val="100000"/>
              </a:lnSpc>
              <a:spcBef>
                <a:spcPts val="1000"/>
              </a:spcBef>
              <a:spcAft>
                <a:spcPts val="1000"/>
              </a:spcAft>
              <a:buSzPts val="1300"/>
              <a:buChar char="◆"/>
            </a:pPr>
            <a:r>
              <a:rPr lang="da" sz="1300"/>
              <a:t>Tjek for events i “Event Handler”</a:t>
            </a:r>
            <a:endParaRPr sz="1300"/>
          </a:p>
        </p:txBody>
      </p:sp>
      <p:pic>
        <p:nvPicPr>
          <p:cNvPr id="206" name="Google Shape;206;p33"/>
          <p:cNvPicPr preferRelativeResize="0"/>
          <p:nvPr/>
        </p:nvPicPr>
        <p:blipFill>
          <a:blip r:embed="rId3">
            <a:alphaModFix/>
          </a:blip>
          <a:stretch>
            <a:fillRect/>
          </a:stretch>
        </p:blipFill>
        <p:spPr>
          <a:xfrm>
            <a:off x="4716300" y="1474925"/>
            <a:ext cx="4275299" cy="30818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02-example:</a:t>
            </a:r>
            <a:endParaRPr sz="3400" u="sng"/>
          </a:p>
          <a:p>
            <a:pPr indent="0" lvl="0" marL="0" rtl="0" algn="ctr">
              <a:lnSpc>
                <a:spcPct val="100000"/>
              </a:lnSpc>
              <a:spcBef>
                <a:spcPts val="0"/>
              </a:spcBef>
              <a:spcAft>
                <a:spcPts val="0"/>
              </a:spcAft>
              <a:buSzPts val="3600"/>
              <a:buNone/>
            </a:pPr>
            <a:r>
              <a:rPr lang="da" sz="3400"/>
              <a:t>Tilføj elementer til ens</a:t>
            </a:r>
            <a:br>
              <a:rPr lang="da" sz="3400"/>
            </a:br>
            <a:r>
              <a:rPr lang="da" sz="3400"/>
              <a:t>“Game Window”</a:t>
            </a:r>
            <a:endParaRPr sz="3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Tilføj elementer til “Game Window”</a:t>
            </a:r>
            <a:endParaRPr/>
          </a:p>
        </p:txBody>
      </p:sp>
      <p:sp>
        <p:nvSpPr>
          <p:cNvPr id="217" name="Google Shape;217;p35"/>
          <p:cNvSpPr txBox="1"/>
          <p:nvPr>
            <p:ph idx="1" type="body"/>
          </p:nvPr>
        </p:nvSpPr>
        <p:spPr>
          <a:xfrm>
            <a:off x="311700" y="1322525"/>
            <a:ext cx="4259400" cy="3551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solidFill>
                  <a:schemeClr val="dk1"/>
                </a:solidFill>
              </a:rPr>
              <a:t>Når man tilføjer elementer til ens “Game Window”, så gøres det ofte via disse steps</a:t>
            </a:r>
            <a:r>
              <a:rPr lang="da">
                <a:solidFill>
                  <a:schemeClr val="dk1"/>
                </a:solidFill>
              </a:rPr>
              <a:t>:</a:t>
            </a:r>
            <a:endParaRPr>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lang="da">
                <a:solidFill>
                  <a:schemeClr val="dk1"/>
                </a:solidFill>
              </a:rPr>
              <a:t>Initialiser dit element før dit “Game Loop”</a:t>
            </a:r>
            <a:endParaRPr>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lang="da">
                <a:solidFill>
                  <a:schemeClr val="dk1"/>
                </a:solidFill>
              </a:rPr>
              <a:t>Tegn elementet på dit “Game Window” hver gang dit “Game Loop” kører</a:t>
            </a:r>
            <a:endParaRPr>
              <a:solidFill>
                <a:schemeClr val="dk1"/>
              </a:solidFill>
            </a:endParaRPr>
          </a:p>
          <a:p>
            <a:pPr indent="-304800" lvl="1" marL="914400" rtl="0" algn="l">
              <a:lnSpc>
                <a:spcPct val="200000"/>
              </a:lnSpc>
              <a:spcBef>
                <a:spcPts val="0"/>
              </a:spcBef>
              <a:spcAft>
                <a:spcPts val="0"/>
              </a:spcAft>
              <a:buClr>
                <a:schemeClr val="dk1"/>
              </a:buClr>
              <a:buSzPts val="1200"/>
              <a:buAutoNum type="alphaLcPeriod"/>
            </a:pPr>
            <a:r>
              <a:rPr i="1" lang="da">
                <a:solidFill>
                  <a:schemeClr val="dk1"/>
                </a:solidFill>
              </a:rPr>
              <a:t>Dvs. inde i dit “Game Loop”</a:t>
            </a:r>
            <a:endParaRPr i="1">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lang="da">
                <a:solidFill>
                  <a:schemeClr val="dk1"/>
                </a:solidFill>
              </a:rPr>
              <a:t>Kald “update” metoden i “pygame.display” modulet efter dit tjek for events</a:t>
            </a:r>
            <a:endParaRPr/>
          </a:p>
        </p:txBody>
      </p:sp>
      <p:pic>
        <p:nvPicPr>
          <p:cNvPr id="218" name="Google Shape;218;p35"/>
          <p:cNvPicPr preferRelativeResize="0"/>
          <p:nvPr/>
        </p:nvPicPr>
        <p:blipFill>
          <a:blip r:embed="rId3">
            <a:alphaModFix/>
          </a:blip>
          <a:stretch>
            <a:fillRect/>
          </a:stretch>
        </p:blipFill>
        <p:spPr>
          <a:xfrm>
            <a:off x="4723500" y="1474925"/>
            <a:ext cx="4112813" cy="3516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03-example:</a:t>
            </a:r>
            <a:endParaRPr sz="3400" u="sng"/>
          </a:p>
          <a:p>
            <a:pPr indent="0" lvl="0" marL="0" rtl="0" algn="ctr">
              <a:lnSpc>
                <a:spcPct val="100000"/>
              </a:lnSpc>
              <a:spcBef>
                <a:spcPts val="0"/>
              </a:spcBef>
              <a:spcAft>
                <a:spcPts val="0"/>
              </a:spcAft>
              <a:buSzPts val="3600"/>
              <a:buNone/>
            </a:pPr>
            <a:r>
              <a:rPr lang="da" sz="3400"/>
              <a:t>Initialiser dit element</a:t>
            </a:r>
            <a:endParaRPr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initialisering dit element</a:t>
            </a:r>
            <a:endParaRPr/>
          </a:p>
        </p:txBody>
      </p:sp>
      <p:sp>
        <p:nvSpPr>
          <p:cNvPr id="229" name="Google Shape;229;p37"/>
          <p:cNvSpPr txBox="1"/>
          <p:nvPr>
            <p:ph idx="1" type="body"/>
          </p:nvPr>
        </p:nvSpPr>
        <p:spPr>
          <a:xfrm>
            <a:off x="311700" y="1322525"/>
            <a:ext cx="4266900" cy="374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Til at starte med vil vi blot tilføje en </a:t>
            </a:r>
            <a:r>
              <a:rPr b="1" lang="da"/>
              <a:t>rektangel</a:t>
            </a:r>
            <a:r>
              <a:rPr lang="da"/>
              <a:t> til vores “Game Window”. Så det første vi skal gøre er:</a:t>
            </a:r>
            <a:endParaRPr/>
          </a:p>
          <a:p>
            <a:pPr indent="-317500" lvl="0" marL="457200" rtl="0" algn="l">
              <a:lnSpc>
                <a:spcPct val="150000"/>
              </a:lnSpc>
              <a:spcBef>
                <a:spcPts val="1000"/>
              </a:spcBef>
              <a:spcAft>
                <a:spcPts val="0"/>
              </a:spcAft>
              <a:buSzPts val="1400"/>
              <a:buAutoNum type="arabicPeriod"/>
            </a:pPr>
            <a:r>
              <a:rPr lang="da"/>
              <a:t>Erklær en variabel (her kaldet “rectangle”) før dit  “Game Loop”</a:t>
            </a:r>
            <a:endParaRPr/>
          </a:p>
          <a:p>
            <a:pPr indent="-317500" lvl="0" marL="457200" rtl="0" algn="l">
              <a:lnSpc>
                <a:spcPct val="150000"/>
              </a:lnSpc>
              <a:spcBef>
                <a:spcPts val="1000"/>
              </a:spcBef>
              <a:spcAft>
                <a:spcPts val="0"/>
              </a:spcAft>
              <a:buSzPts val="1400"/>
              <a:buAutoNum type="arabicPeriod"/>
            </a:pPr>
            <a:r>
              <a:rPr lang="da"/>
              <a:t>Initialiser denne variabel med et kald til “pygame.Rect()” med følgende 4 argumenter i én tuple:</a:t>
            </a:r>
            <a:endParaRPr/>
          </a:p>
          <a:p>
            <a:pPr indent="-304800" lvl="1" marL="914400" rtl="0" algn="l">
              <a:lnSpc>
                <a:spcPct val="150000"/>
              </a:lnSpc>
              <a:spcBef>
                <a:spcPts val="0"/>
              </a:spcBef>
              <a:spcAft>
                <a:spcPts val="0"/>
              </a:spcAft>
              <a:buSzPts val="1200"/>
              <a:buAutoNum type="alphaLcPeriod"/>
            </a:pPr>
            <a:r>
              <a:rPr lang="da"/>
              <a:t>x koordinat</a:t>
            </a:r>
            <a:endParaRPr/>
          </a:p>
          <a:p>
            <a:pPr indent="-304800" lvl="1" marL="914400" rtl="0" algn="l">
              <a:lnSpc>
                <a:spcPct val="150000"/>
              </a:lnSpc>
              <a:spcBef>
                <a:spcPts val="0"/>
              </a:spcBef>
              <a:spcAft>
                <a:spcPts val="0"/>
              </a:spcAft>
              <a:buSzPts val="1200"/>
              <a:buAutoNum type="alphaLcPeriod"/>
            </a:pPr>
            <a:r>
              <a:rPr lang="da"/>
              <a:t>y koordinat</a:t>
            </a:r>
            <a:endParaRPr/>
          </a:p>
          <a:p>
            <a:pPr indent="-304800" lvl="1" marL="914400" rtl="0" algn="l">
              <a:lnSpc>
                <a:spcPct val="150000"/>
              </a:lnSpc>
              <a:spcBef>
                <a:spcPts val="0"/>
              </a:spcBef>
              <a:spcAft>
                <a:spcPts val="0"/>
              </a:spcAft>
              <a:buSzPts val="1200"/>
              <a:buAutoNum type="alphaLcPeriod"/>
            </a:pPr>
            <a:r>
              <a:rPr lang="da"/>
              <a:t>vidde</a:t>
            </a:r>
            <a:endParaRPr/>
          </a:p>
          <a:p>
            <a:pPr indent="-304800" lvl="1" marL="914400" rtl="0" algn="l">
              <a:lnSpc>
                <a:spcPct val="150000"/>
              </a:lnSpc>
              <a:spcBef>
                <a:spcPts val="0"/>
              </a:spcBef>
              <a:spcAft>
                <a:spcPts val="0"/>
              </a:spcAft>
              <a:buSzPts val="1200"/>
              <a:buAutoNum type="alphaLcPeriod"/>
            </a:pPr>
            <a:r>
              <a:rPr lang="da"/>
              <a:t>bredde</a:t>
            </a:r>
            <a:endParaRPr/>
          </a:p>
        </p:txBody>
      </p:sp>
      <p:pic>
        <p:nvPicPr>
          <p:cNvPr id="230" name="Google Shape;230;p37"/>
          <p:cNvPicPr preferRelativeResize="0"/>
          <p:nvPr/>
        </p:nvPicPr>
        <p:blipFill>
          <a:blip r:embed="rId3">
            <a:alphaModFix/>
          </a:blip>
          <a:stretch>
            <a:fillRect/>
          </a:stretch>
        </p:blipFill>
        <p:spPr>
          <a:xfrm>
            <a:off x="4731000" y="1474925"/>
            <a:ext cx="4260601" cy="3278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ing Pirat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